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49E55-355A-4889-A5D9-5E5E034E4A1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AFBE3-54B8-400D-BE70-896A4B20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87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AFBE3-54B8-400D-BE70-896A4B20314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39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3FD3-148A-4FB8-A22E-53732BC3A5F4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F59D-4B70-4774-A603-835CEC53C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4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3FD3-148A-4FB8-A22E-53732BC3A5F4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F59D-4B70-4774-A603-835CEC53C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31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3FD3-148A-4FB8-A22E-53732BC3A5F4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F59D-4B70-4774-A603-835CEC53C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5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3FD3-148A-4FB8-A22E-53732BC3A5F4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F59D-4B70-4774-A603-835CEC53C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25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3FD3-148A-4FB8-A22E-53732BC3A5F4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F59D-4B70-4774-A603-835CEC53C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65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3FD3-148A-4FB8-A22E-53732BC3A5F4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F59D-4B70-4774-A603-835CEC53C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4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3FD3-148A-4FB8-A22E-53732BC3A5F4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F59D-4B70-4774-A603-835CEC53C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90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3FD3-148A-4FB8-A22E-53732BC3A5F4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F59D-4B70-4774-A603-835CEC53C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47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3FD3-148A-4FB8-A22E-53732BC3A5F4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F59D-4B70-4774-A603-835CEC53C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9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3FD3-148A-4FB8-A22E-53732BC3A5F4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F59D-4B70-4774-A603-835CEC53C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82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3FD3-148A-4FB8-A22E-53732BC3A5F4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AF59D-4B70-4774-A603-835CEC53C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12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7000">
              <a:schemeClr val="accent2">
                <a:lumMod val="20000"/>
                <a:lumOff val="80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3FD3-148A-4FB8-A22E-53732BC3A5F4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AF59D-4B70-4774-A603-835CEC53C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2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4727" y="221673"/>
            <a:ext cx="9601201" cy="1274617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И НАУКИ ТЮМЕНСКОЙ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профессиональное образовательное учреждение Тюменской области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«КОЛЛЕДЖ  ЦИФРОВЫХ И ПЕДАГОГИЧЕСКИХ ТЕХНОЛОГИЙ»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091" y="1205345"/>
            <a:ext cx="11679382" cy="5417127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«Фикс Ассистент» </a:t>
            </a:r>
          </a:p>
          <a:p>
            <a:pPr algn="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студентки: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Анастасия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Ишина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Швецов Евгений Владимирович</a:t>
            </a: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Тюмень, 2022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2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8660" y="89688"/>
            <a:ext cx="761334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63750" indent="-206375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автоматизированной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системы, позволяющей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сбалансированный режим дня.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•Изучить проблемы, возникшие во время изоляции;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•Провести опрос и определить, какой процент людей столкнулся с трудностями во время изоляции;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•Изучить существующие аналоги, провести анализ и выявить их преимущества и недостатки;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•Разработать, сконструировать и запрограммировать роботизированную систему по организации режима дня включающую в себя контроль за физическим состоянием человека, а также приём пищи и лекарственных препаратов;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•Протестировать созданную систему и провести доработку при необходимости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3885"/>
            <a:ext cx="12192000" cy="21541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535" y="167053"/>
            <a:ext cx="45081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истанционный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и учебы показал, что у людей возникало немало проблем, главной из которых была организация режима дня.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53" y="233240"/>
            <a:ext cx="10284070" cy="99768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изготовления устройства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732" y="1468315"/>
            <a:ext cx="49940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идеи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проблемы, проведение «Социального опроса»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функционала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подходящей платформы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и программирование автоматизированной системы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информационного плаката  </a:t>
            </a:r>
          </a:p>
        </p:txBody>
      </p:sp>
      <p:pic>
        <p:nvPicPr>
          <p:cNvPr id="1026" name="Picture 2" descr="https://sun9-35.userapi.com/impf/szLmRDK_qS6gEMgwFFxYWsua0JhT9zRylVmpcQ/Y6EZ-vcDFHw.jpg?size=1200x1600&amp;quality=95&amp;sign=91eee18c2009d6e9ab9f5b881af240c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114" y="4172329"/>
            <a:ext cx="1846386" cy="246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.userapi.com/impf/1R6mZdgCjzpuGcPVG3gPihRXq4fpYAfYgbrowA/9ZEdXqFbrcM.jpg?size=1200x1600&amp;quality=95&amp;sign=80071725394ee89604bc4835a31b074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790" y="287265"/>
            <a:ext cx="1874960" cy="249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15.userapi.com/impf/sJnZkDMDnfUaErfd8mcD2BV0ht6ipdOIcZQOcw/_0op3j7HTWY.jpg?size=1200x1600&amp;quality=95&amp;sign=40d7f2f73f7ebe7627149b204b0623f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42" y="3724287"/>
            <a:ext cx="1854625" cy="247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32.userapi.com/impf/eae4i-RZoYNAAbhdFfvWrtw09AubLe5HiF4yNQ/wGEEKJO5VL4.jpg?size=1200x1600&amp;quality=95&amp;sign=cf33e4ca3722eac6d87de46feafea958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 t="21534" r="-862" b="-129"/>
          <a:stretch/>
        </p:blipFill>
        <p:spPr bwMode="auto">
          <a:xfrm>
            <a:off x="5733768" y="1140940"/>
            <a:ext cx="1986178" cy="208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83.userapi.com/impf/X19j7R4hARMIoBKRyVUE0hDoMabreaaGawKItQ/_-y0U8Xmqw8.jpg?size=1200x1600&amp;quality=95&amp;sign=63bcb8c574ead0de59c075c0a8fb5e6e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946" y="3528646"/>
            <a:ext cx="1849688" cy="246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un9-7.userapi.com/impf/nj47-YmzDg4Nl0MHjOnxMUf0ZZbAMy9v7vfcKQ/kr85i65bDwU.jpg?size=899x1600&amp;quality=95&amp;sign=c2cc29db2331b9c474983e74270fbcd2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672" y="3070801"/>
            <a:ext cx="1889073" cy="306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5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167</Words>
  <Application>Microsoft Office PowerPoint</Application>
  <PresentationFormat>Широкоэкранный</PresentationFormat>
  <Paragraphs>33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  ДЕПАРТАМЕНТ ОБРАЗОВАНИЯ И НАУКИ ТЮМЕНСКОЙ ОБЛАСТИ Государственное автономное профессиональное образовательное учреждение Тюменской области  «КОЛЛЕДЖ  ЦИФРОВЫХ И ПЕДАГОГИЧЕСКИХ ТЕХНОЛОГИЙ» </vt:lpstr>
      <vt:lpstr>Презентация PowerPoint</vt:lpstr>
      <vt:lpstr>Этапы изготовления устройства: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Студент</dc:creator>
  <cp:lastModifiedBy>Преподаватель</cp:lastModifiedBy>
  <cp:revision>14</cp:revision>
  <dcterms:created xsi:type="dcterms:W3CDTF">2022-04-05T08:53:31Z</dcterms:created>
  <dcterms:modified xsi:type="dcterms:W3CDTF">2022-04-08T11:55:44Z</dcterms:modified>
</cp:coreProperties>
</file>