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F3E1-A70A-4CB2-B0EE-5A99B3AB4E10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37FF-E8C9-4846-A3FF-EB8DEA41DF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789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F3E1-A70A-4CB2-B0EE-5A99B3AB4E10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37FF-E8C9-4846-A3FF-EB8DEA41DF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93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F3E1-A70A-4CB2-B0EE-5A99B3AB4E10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37FF-E8C9-4846-A3FF-EB8DEA41DF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944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F3E1-A70A-4CB2-B0EE-5A99B3AB4E10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37FF-E8C9-4846-A3FF-EB8DEA41DF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445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F3E1-A70A-4CB2-B0EE-5A99B3AB4E10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37FF-E8C9-4846-A3FF-EB8DEA41DF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692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F3E1-A70A-4CB2-B0EE-5A99B3AB4E10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37FF-E8C9-4846-A3FF-EB8DEA41DF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841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F3E1-A70A-4CB2-B0EE-5A99B3AB4E10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37FF-E8C9-4846-A3FF-EB8DEA41DF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518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F3E1-A70A-4CB2-B0EE-5A99B3AB4E10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37FF-E8C9-4846-A3FF-EB8DEA41DF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51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F3E1-A70A-4CB2-B0EE-5A99B3AB4E10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37FF-E8C9-4846-A3FF-EB8DEA41DF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424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F3E1-A70A-4CB2-B0EE-5A99B3AB4E10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37FF-E8C9-4846-A3FF-EB8DEA41DF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279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9F3E1-A70A-4CB2-B0EE-5A99B3AB4E10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A37FF-E8C9-4846-A3FF-EB8DEA41DF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001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9F3E1-A70A-4CB2-B0EE-5A99B3AB4E10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A37FF-E8C9-4846-A3FF-EB8DEA41DF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483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dirty="0" smtClean="0"/>
              <a:t>長麵包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sz="9600" b="1" i="1" dirty="0" smtClean="0"/>
              <a:t>長麵包</a:t>
            </a:r>
            <a:endParaRPr lang="ru-RU" sz="9600" b="1" i="1" dirty="0"/>
          </a:p>
        </p:txBody>
      </p:sp>
    </p:spTree>
    <p:extLst>
      <p:ext uri="{BB962C8B-B14F-4D97-AF65-F5344CB8AC3E}">
        <p14:creationId xmlns:p14="http://schemas.microsoft.com/office/powerpoint/2010/main" val="5188928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長麵包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長麵包</dc:title>
  <dc:creator>GroupP</dc:creator>
  <cp:lastModifiedBy>GroupP</cp:lastModifiedBy>
  <cp:revision>1</cp:revision>
  <dcterms:created xsi:type="dcterms:W3CDTF">2022-04-12T12:25:46Z</dcterms:created>
  <dcterms:modified xsi:type="dcterms:W3CDTF">2022-04-12T12:27:56Z</dcterms:modified>
</cp:coreProperties>
</file>