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3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8E7F76D-B1D6-47DB-8D5F-208D1868B006}">
          <p14:sldIdLst>
            <p14:sldId id="260"/>
            <p14:sldId id="256"/>
            <p14:sldId id="257"/>
            <p14:sldId id="258"/>
            <p14:sldId id="259"/>
            <p14:sldId id="263"/>
            <p14:sldId id="261"/>
            <p14:sldId id="262"/>
            <p14:sldId id="265"/>
            <p14:sldId id="264"/>
          </p14:sldIdLst>
        </p14:section>
        <p14:section name="Раздел без заголовка" id="{35BF546D-DF3B-4610-BA53-A663C7BBA8D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89D1B-6825-4579-8B68-E85382E52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A65979-151E-48E4-9F42-CCCAD241F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6440FE-7A28-408E-A512-19C89D7B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9347-B252-4D05-B22E-34481FB18672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86B42A-CCE8-4F61-AF85-3D73D1F8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C0ADE-5FC4-46B2-9111-F82DB728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8326-9E4B-4A8B-B1A7-D8A062D18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1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55917-C745-41D8-9AC7-20EB1330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68C3E6-15BC-4ABB-9BA8-8D2337EC1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426E7-E276-42B4-BF98-DD7167BA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9347-B252-4D05-B22E-34481FB18672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361007-C76D-416B-8F8B-90689DF7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642BA5-6873-450E-A676-B0551B96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8326-9E4B-4A8B-B1A7-D8A062D18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0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413BDC-EB57-4403-B379-CC963C2FB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7346AB-2A09-4E45-B3BA-6111F37A6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67E74-FF93-4061-BF29-C5FECB29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9347-B252-4D05-B22E-34481FB18672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FE6A02-E5AC-4154-900F-165083BD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54C942-6E91-4C14-A746-3AA834F8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8326-9E4B-4A8B-B1A7-D8A062D18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1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33619-A96B-47BB-BD0A-51F1A7EB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7B293-6482-443D-8CB1-C6B9C28E9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4DF735-0929-4E26-ADE5-771FABF11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9347-B252-4D05-B22E-34481FB18672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6598A6-8022-4589-88AD-DB3DFF73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3F0FF-5CBC-48F2-9152-ADA892AF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8326-9E4B-4A8B-B1A7-D8A062D18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9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1D66E-70B7-47AC-A3BE-87185AD3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EC224-900E-49CB-A9AC-5E3D5C19F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FDBCC-7BC2-43C5-8231-E3E055B7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9347-B252-4D05-B22E-34481FB18672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74408-727D-42E8-AF8C-2A6B58DC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61F13-048C-47C5-A30E-C4D26272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8326-9E4B-4A8B-B1A7-D8A062D18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3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60300-D996-4077-A06E-9E7F489B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91CA1A-7FBC-46B3-A19C-C2A56AE56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EB561F-F5AA-4C1F-AFD8-0B0C945CF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F54E23-A21C-4E0B-9654-8CC10B63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9347-B252-4D05-B22E-34481FB18672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FE9093-E1DA-4B71-9149-14B5B629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E056DE-EBA4-4B4A-9C08-893BAB37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8326-9E4B-4A8B-B1A7-D8A062D18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CE262-4640-4019-92D9-9A08307E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38BF2E-3946-400D-BD77-9637612BD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DB1798-8CFE-4FBF-B526-C5B9DE71F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194DB4-F538-4E53-AE20-4D0BF1183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EBC52D-3A76-4D3C-813A-5AF472434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E18B59-642E-4869-B49B-9FCBFF5E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9347-B252-4D05-B22E-34481FB18672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338741-1EBB-4108-A779-4A615816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D8224F-3C76-43B1-A9CA-F5ED08D2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8326-9E4B-4A8B-B1A7-D8A062D18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1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30311-C0C2-4906-B44B-79E772D6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8BE1DB-8EE3-4640-8741-EB912C49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9347-B252-4D05-B22E-34481FB18672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700DF2-C1EE-4DA9-949C-9B74F284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8EF043-057E-4667-985C-6002B50E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8326-9E4B-4A8B-B1A7-D8A062D18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5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504BE9-3395-483E-9E43-498F459D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9347-B252-4D05-B22E-34481FB18672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289CB2-0319-42CB-9DCD-D3AA50AC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0CBA7E-BDB7-425D-8B89-1842036F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8326-9E4B-4A8B-B1A7-D8A062D18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4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04D82-BA88-4637-B0C8-C5CD2232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F89B8-CD72-4D95-AB53-7E6C6E667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3A5F80-EA77-4418-BC1E-E746CD516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EBF320-202E-4D41-8085-DC48B531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9347-B252-4D05-B22E-34481FB18672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4116DC-D023-4B42-B666-9F02FAC6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B6E399-6D5E-49A4-BCD1-A3CDBEC6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8326-9E4B-4A8B-B1A7-D8A062D18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CDF17-C2FF-4391-9976-C75FBE92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E98696-ABF4-4285-9A17-D47D24447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EEDB4-6DC7-40A6-88CF-5329F5306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0FFEAE-2A60-440E-8CD4-F5EFFB4D4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9347-B252-4D05-B22E-34481FB18672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70F20C-B61A-4378-AAB1-738319E7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CA3DC6-233D-42CF-804D-EB1F8E1B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8326-9E4B-4A8B-B1A7-D8A062D18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0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CDE14-C6E9-40AB-8D3B-60CEAF18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1C33D1-14BA-4BA6-9333-B97CE93A6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0B9430-01E6-4DA1-B48F-4044D3E8E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A9347-B252-4D05-B22E-34481FB18672}" type="datetimeFigureOut">
              <a:rPr lang="ru-RU" smtClean="0"/>
              <a:t>08.03.2022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6A2F7-BC02-4959-AD1A-6982CC925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E8912-E144-480F-8239-3BE0405A0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18326-9E4B-4A8B-B1A7-D8A062D18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5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38EF2-E676-4CAC-999E-B232B078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ИП ЛОЖКИНА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B7237-EFC6-4832-85D6-2EEFAAE45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 ДЛЯ ПОСАДКИ ДЕРЕВЬЕВ И РАСТЕНИЙ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</a:rPr>
              <a:t>АВТОРЫ ПРОЕКТА:                                                                       Руководитель:</a:t>
            </a:r>
          </a:p>
          <a:p>
            <a:pPr marL="0" indent="0">
              <a:buNone/>
            </a:pPr>
            <a:r>
              <a:rPr lang="ru-RU" sz="1600" b="1" dirty="0" err="1">
                <a:latin typeface="Times New Roman" panose="02020603050405020304" pitchFamily="18" charset="0"/>
              </a:rPr>
              <a:t>Зембахтин</a:t>
            </a:r>
            <a:r>
              <a:rPr lang="ru-RU" sz="1600" b="1" dirty="0">
                <a:latin typeface="Times New Roman" panose="02020603050405020304" pitchFamily="18" charset="0"/>
              </a:rPr>
              <a:t> Никита                                                                               Ложкина Е.Л.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</a:rPr>
              <a:t>4 класс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</a:rPr>
              <a:t>МБОУ Игринская СОШ № 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3474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2D46E8-6538-48C6-A417-54A6FE31E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010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10589-F113-4992-9784-B37CDBFBF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7B787-E921-4A2F-9010-B1E3660962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роблема с нехваткой рабочих рук в сельском хозяйстве, а также посадка растений и деревьев в труднодоступных местах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51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ACB41F-2174-4F25-A670-BF0A2672F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30" y="4021584"/>
            <a:ext cx="3666477" cy="1790254"/>
          </a:xfrm>
        </p:spPr>
        <p:txBody>
          <a:bodyPr/>
          <a:lstStyle/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534BA8F-5793-49FA-914C-6CE50384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444" y="1876217"/>
            <a:ext cx="5351107" cy="46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413DD-5200-4BB1-8AF0-13396C79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Цель проекта:</a:t>
            </a:r>
            <a:br>
              <a:rPr lang="ru-RU" dirty="0"/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прототип модели автономного робота для посадки деревьев и растений.</a:t>
            </a:r>
            <a:b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4414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B7628-3D2F-4906-A0EE-F7902172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Ход работы</a:t>
            </a:r>
            <a:br>
              <a:rPr lang="ru-RU" dirty="0"/>
            </a:br>
            <a:r>
              <a:rPr lang="ru-RU" dirty="0"/>
              <a:t>Тележка ля езды робота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C44743-20C9-411E-B529-A79BC2ACDF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0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CB04A-0E68-400E-8CF1-0CD222B4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работы</a:t>
            </a:r>
            <a:br>
              <a:rPr lang="ru-RU" dirty="0"/>
            </a:br>
            <a:r>
              <a:rPr lang="ru-RU" dirty="0"/>
              <a:t>Датчик для объезда препятствий роботом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1E54C02-9098-4B3A-8285-2A09479DBA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8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95AED-B0FF-45C2-AC5A-B344CFD7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работы</a:t>
            </a:r>
            <a:br>
              <a:rPr lang="ru-RU" dirty="0"/>
            </a:br>
            <a:r>
              <a:rPr lang="ru-RU" dirty="0"/>
              <a:t>Автоматический контейнер для саженцев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344E0BC-42B0-48D9-9F37-544413B8D3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EDE1B-F13E-45F8-BE59-4BC30F7E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работы</a:t>
            </a:r>
            <a:br>
              <a:rPr lang="ru-RU" dirty="0"/>
            </a:br>
            <a:r>
              <a:rPr lang="ru-RU" dirty="0"/>
              <a:t>Автоматический ковш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A6BBF37-1901-4BEA-919D-E97B8AB546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2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0850F-C160-4316-BF12-CD581F2F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Готовый прототип робота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21A415C-05B3-4B0A-BA9B-34C3E74701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4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BC946-ECFF-42B5-9C8D-F351E441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ПРОГРАММА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4FABD6-B32F-4455-9C1D-F4FF189DD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73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ИП ЛОЖКИНА</vt:lpstr>
      <vt:lpstr>Актуальность</vt:lpstr>
      <vt:lpstr>Цель проекта:  Создать прототип модели автономного робота для посадки деревьев и растений. </vt:lpstr>
      <vt:lpstr>Ход работы Тележка ля езды робота </vt:lpstr>
      <vt:lpstr>Ход работы Датчик для объезда препятствий роботом</vt:lpstr>
      <vt:lpstr>Ход работы Автоматический контейнер для саженцев</vt:lpstr>
      <vt:lpstr>Ход работы Автоматический ковш </vt:lpstr>
      <vt:lpstr>Готовый прототип робота</vt:lpstr>
      <vt:lpstr>ПРОГРАММА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ИП ЛОЖКИНА</dc:title>
  <dc:creator>Ксения Ложкина</dc:creator>
  <cp:lastModifiedBy>Ксения Ложкина</cp:lastModifiedBy>
  <cp:revision>2</cp:revision>
  <dcterms:created xsi:type="dcterms:W3CDTF">2022-03-08T07:40:15Z</dcterms:created>
  <dcterms:modified xsi:type="dcterms:W3CDTF">2022-03-08T08:10:14Z</dcterms:modified>
</cp:coreProperties>
</file>