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1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2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823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81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9263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37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0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26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4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2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9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41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2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4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9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1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DF8EB-222C-49BA-A73C-3F1E733BD264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2B9798A-9D07-44E6-8729-E24565D75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E94D2A-6FA0-4743-A44C-D1451880B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6" b="17264"/>
          <a:stretch/>
        </p:blipFill>
        <p:spPr>
          <a:xfrm rot="5400000">
            <a:off x="-717592" y="2278622"/>
            <a:ext cx="5296969" cy="3861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E9DC6-42E5-460D-87BB-A6C860BB6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3828" y="1122363"/>
            <a:ext cx="6664171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Умный Сортировщик Спайк </a:t>
            </a:r>
            <a:r>
              <a:rPr lang="en-US" dirty="0"/>
              <a:t>V.</a:t>
            </a:r>
            <a:r>
              <a:rPr lang="ru-RU" dirty="0"/>
              <a:t>2</a:t>
            </a:r>
            <a:r>
              <a:rPr lang="en-US" dirty="0"/>
              <a:t>.0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E61193-149C-4E8E-8B1C-13BD0EE4B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091" y="3602038"/>
            <a:ext cx="4091709" cy="270639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Выполнили: </a:t>
            </a:r>
            <a:r>
              <a:rPr lang="ru-RU" dirty="0" err="1"/>
              <a:t>Клабуков</a:t>
            </a:r>
            <a:r>
              <a:rPr lang="ru-RU" dirty="0"/>
              <a:t> Дмитрий Евгеньевич, Филенков Матвей Антонович ученики МБОУ СОШ № 68</a:t>
            </a:r>
          </a:p>
          <a:p>
            <a:r>
              <a:rPr lang="ru-RU" dirty="0"/>
              <a:t>Феоктистов Александр Алексеевич ученик МБОУ СОШ № 84</a:t>
            </a:r>
          </a:p>
          <a:p>
            <a:r>
              <a:rPr lang="ru-RU" dirty="0"/>
              <a:t>Город Ижевск </a:t>
            </a:r>
          </a:p>
          <a:p>
            <a:r>
              <a:rPr lang="ru-RU" dirty="0"/>
              <a:t>Научный руководитель: Князев Илья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val="300968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46335-6AD9-4430-86A5-024E0986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D497C-4728-456E-AD88-B1D47984C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Создать автоматизированный конвейер для сортировки продуктов по свежести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0CA5CB-83D0-4B5B-85D1-06616E6D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304" y="2570922"/>
            <a:ext cx="5673308" cy="415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1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B5-E85F-455B-BD36-2BF2E759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работы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83A6D2-42A0-459D-89FC-0523F2474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6" b="12963"/>
          <a:stretch/>
        </p:blipFill>
        <p:spPr>
          <a:xfrm>
            <a:off x="245570" y="134017"/>
            <a:ext cx="4339683" cy="3059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E8F81E4-CE2F-45D5-8C2B-5DC34F9E7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0AE632-E130-4325-AEC8-0237BEC9E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088" y="2967886"/>
            <a:ext cx="5204341" cy="3890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1D36EBAC-13BD-4CE0-9A6E-A170699B31A0}"/>
              </a:ext>
            </a:extLst>
          </p:cNvPr>
          <p:cNvSpPr/>
          <p:nvPr/>
        </p:nvSpPr>
        <p:spPr>
          <a:xfrm rot="1378929">
            <a:off x="4865745" y="2446683"/>
            <a:ext cx="1537252" cy="1749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8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A5E33-21EC-44FB-8064-E8283CC6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792D93-3476-4DA4-9290-F00175ACB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55ACEE-02BE-4F1D-94AA-9B3F31406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246" y="359299"/>
            <a:ext cx="7841275" cy="5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7257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72</TotalTime>
  <Words>49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Легкий дым</vt:lpstr>
      <vt:lpstr>Умный Сортировщик Спайк V.2.0</vt:lpstr>
      <vt:lpstr>Цель проекта</vt:lpstr>
      <vt:lpstr>Ход работы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Умный Сортировщик Спайк V.1.0</dc:title>
  <dc:creator>Илья Князев</dc:creator>
  <cp:lastModifiedBy>Илья Князев</cp:lastModifiedBy>
  <cp:revision>6</cp:revision>
  <dcterms:created xsi:type="dcterms:W3CDTF">2021-12-30T11:04:29Z</dcterms:created>
  <dcterms:modified xsi:type="dcterms:W3CDTF">2022-04-20T18:48:05Z</dcterms:modified>
</cp:coreProperties>
</file>