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Корпорация «Аристократы»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000240"/>
            <a:ext cx="8286808" cy="418149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Умная тележка </a:t>
            </a:r>
            <a:r>
              <a:rPr lang="ru-RU" sz="4000" dirty="0" smtClean="0">
                <a:solidFill>
                  <a:schemeClr val="tx1"/>
                </a:solidFill>
              </a:rPr>
              <a:t>«</a:t>
            </a:r>
            <a:r>
              <a:rPr lang="en-US" sz="4000" dirty="0" err="1" smtClean="0">
                <a:solidFill>
                  <a:schemeClr val="tx1"/>
                </a:solidFill>
              </a:rPr>
              <a:t>Izh</a:t>
            </a:r>
            <a:r>
              <a:rPr lang="en-US" sz="4000" dirty="0" smtClean="0">
                <a:solidFill>
                  <a:schemeClr val="tx1"/>
                </a:solidFill>
              </a:rPr>
              <a:t>-Smart cart</a:t>
            </a:r>
            <a:r>
              <a:rPr lang="ru-RU" sz="4000" dirty="0" smtClean="0">
                <a:solidFill>
                  <a:schemeClr val="tx1"/>
                </a:solidFill>
              </a:rPr>
              <a:t>»</a:t>
            </a:r>
            <a:endParaRPr lang="en-US" sz="40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МАОУ </a:t>
            </a:r>
            <a:r>
              <a:rPr lang="ru-RU" sz="2800" dirty="0" smtClean="0">
                <a:solidFill>
                  <a:schemeClr val="tx1"/>
                </a:solidFill>
              </a:rPr>
              <a:t>СОШ №</a:t>
            </a:r>
            <a:r>
              <a:rPr lang="ru-RU" sz="2800" dirty="0" smtClean="0">
                <a:solidFill>
                  <a:schemeClr val="tx1"/>
                </a:solidFill>
              </a:rPr>
              <a:t>74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	       			        Романов Влад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К</a:t>
            </a:r>
            <a:r>
              <a:rPr lang="ru-RU" sz="2400" dirty="0" smtClean="0">
                <a:solidFill>
                  <a:schemeClr val="tx1"/>
                </a:solidFill>
              </a:rPr>
              <a:t>улешов Никита</a:t>
            </a:r>
            <a:endParaRPr lang="ru-RU" sz="24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145" t="9839" r="40253" b="12169"/>
          <a:stretch>
            <a:fillRect/>
          </a:stretch>
        </p:blipFill>
        <p:spPr bwMode="auto">
          <a:xfrm>
            <a:off x="500034" y="3071810"/>
            <a:ext cx="3857652" cy="33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Аналоги и функционал</a:t>
            </a:r>
            <a:r>
              <a:rPr lang="ru-RU" dirty="0" smtClean="0"/>
              <a:t>				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 smtClean="0"/>
              <a:t>. Сама ездит за человеком</a:t>
            </a:r>
          </a:p>
          <a:p>
            <a:r>
              <a:rPr lang="ru-RU" dirty="0" smtClean="0"/>
              <a:t>2. Есть холодильник</a:t>
            </a:r>
          </a:p>
          <a:p>
            <a:r>
              <a:rPr lang="ru-RU" dirty="0" smtClean="0"/>
              <a:t>3.  Имеется освещение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84318448"/>
              </p:ext>
            </p:extLst>
          </p:nvPr>
        </p:nvGraphicFramePr>
        <p:xfrm>
          <a:off x="4929191" y="1214422"/>
          <a:ext cx="3929088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6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96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96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431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АНАЛОГИ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92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</a:t>
                      </a:r>
                      <a:r>
                        <a:rPr lang="ru-R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аналогов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ru-RU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3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Panasonic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Smart Cart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Сама разгружается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высокая цена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5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Caper </a:t>
                      </a:r>
                      <a:r>
                        <a:rPr lang="en-US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ai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Есть встроенные весы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Минусы не преобладают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0973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Ford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Trolley Hero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Сокращено</a:t>
                      </a:r>
                      <a:r>
                        <a:rPr lang="ru-RU" baseline="0" dirty="0" smtClean="0"/>
                        <a:t> количество аварий благодаря</a:t>
                      </a:r>
                    </a:p>
                    <a:p>
                      <a:r>
                        <a:rPr lang="ru-RU" baseline="0" dirty="0" smtClean="0"/>
                        <a:t>датчикам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прочная конструкция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28934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Создать автоматическое устройство(тележку) которая будет следовать за человеком </a:t>
            </a:r>
            <a:endParaRPr lang="ru-RU" dirty="0" smtClean="0"/>
          </a:p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1)Изучить интернет источники по теме «</a:t>
            </a:r>
            <a:r>
              <a:rPr lang="ru-RU" dirty="0" err="1" smtClean="0"/>
              <a:t>электротележка</a:t>
            </a:r>
            <a:r>
              <a:rPr lang="ru-RU" dirty="0" smtClean="0"/>
              <a:t> с холодильником»</a:t>
            </a:r>
          </a:p>
          <a:p>
            <a:r>
              <a:rPr lang="ru-RU" dirty="0" smtClean="0"/>
              <a:t>2)Проанализировать аналоги тележки </a:t>
            </a:r>
          </a:p>
          <a:p>
            <a:r>
              <a:rPr lang="ru-RU" dirty="0" smtClean="0"/>
              <a:t>3)</a:t>
            </a:r>
            <a:r>
              <a:rPr lang="ru-RU" dirty="0" err="1" smtClean="0"/>
              <a:t>Запрограмировать</a:t>
            </a:r>
            <a:r>
              <a:rPr lang="en-US" dirty="0" smtClean="0"/>
              <a:t>,</a:t>
            </a:r>
            <a:r>
              <a:rPr lang="ru-RU" dirty="0" smtClean="0"/>
              <a:t> протестировать и отладить тележку.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139</TotalTime>
  <Words>97</Words>
  <PresentationFormat>Экран (4:3)</PresentationFormat>
  <Paragraphs>32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Начальная</vt:lpstr>
      <vt:lpstr>Корпорация «Аристократы»</vt:lpstr>
      <vt:lpstr>Аналоги и функционал    </vt:lpstr>
      <vt:lpstr>Цель проекта: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Умная тележка Smart cart </dc:title>
  <dc:creator>класс10</dc:creator>
  <cp:lastModifiedBy>класс10</cp:lastModifiedBy>
  <cp:revision>16</cp:revision>
  <dcterms:created xsi:type="dcterms:W3CDTF">2022-04-21T12:07:04Z</dcterms:created>
  <dcterms:modified xsi:type="dcterms:W3CDTF">2022-04-21T15:18:21Z</dcterms:modified>
</cp:coreProperties>
</file>