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60" r:id="rId3"/>
    <p:sldId id="27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FFFF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AE1B7-6DDB-423B-88D7-C16E8FEF83A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8FBF7-F39F-4571-AACF-2F5966437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доска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48657">
            <a:off x="292594" y="1796720"/>
            <a:ext cx="2772332" cy="4002508"/>
          </a:xfrm>
          <a:prstGeom prst="rect">
            <a:avLst/>
          </a:prstGeom>
        </p:spPr>
      </p:pic>
      <p:pic>
        <p:nvPicPr>
          <p:cNvPr id="7" name="Рисунок 6" descr="блок.png"/>
          <p:cNvPicPr/>
          <p:nvPr/>
        </p:nvPicPr>
        <p:blipFill>
          <a:blip r:embed="rId3" cstate="print"/>
          <a:stretch>
            <a:fillRect/>
          </a:stretch>
        </p:blipFill>
        <p:spPr>
          <a:xfrm rot="21203687">
            <a:off x="894776" y="4094253"/>
            <a:ext cx="1745194" cy="19957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4582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Управление образования города Пензы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МБОУ лицей №73 г. Пензы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«Лицей информационных систем и технологий»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221088"/>
            <a:ext cx="7092150" cy="242262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Работу выполнили: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ученик  8 «А» класса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Хавронин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Руслан Сергеевич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Научный руководитель: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учитель технологии 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Пеганов Станислав Юрьевич</a:t>
            </a:r>
          </a:p>
          <a:p>
            <a:pPr algn="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ицей 73 _Эмблем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7303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504" y="1988840"/>
            <a:ext cx="86409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Автомат подсчета отжиманий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214686"/>
            <a:ext cx="2747134" cy="7200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ЭЛЕКТРОННАЯ СХЕМА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оска.pn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48657">
            <a:off x="4701758" y="188314"/>
            <a:ext cx="3123914" cy="4186382"/>
          </a:xfrm>
          <a:prstGeom prst="rect">
            <a:avLst/>
          </a:prstGeom>
        </p:spPr>
      </p:pic>
      <p:pic>
        <p:nvPicPr>
          <p:cNvPr id="5" name="Рисунок 4" descr="блок.png"/>
          <p:cNvPicPr/>
          <p:nvPr/>
        </p:nvPicPr>
        <p:blipFill>
          <a:blip r:embed="rId3" cstate="print"/>
          <a:stretch>
            <a:fillRect/>
          </a:stretch>
        </p:blipFill>
        <p:spPr>
          <a:xfrm rot="21203687">
            <a:off x="6725188" y="122244"/>
            <a:ext cx="2276172" cy="2611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071546"/>
            <a:ext cx="8750206" cy="2123658"/>
          </a:xfrm>
          <a:prstGeom prst="rect">
            <a:avLst/>
          </a:prstGeom>
          <a:solidFill>
            <a:srgbClr val="FFFFFF">
              <a:alpha val="61176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Автомат подсчета отжиманий обеспечивает и предназначен для:</a:t>
            </a:r>
          </a:p>
          <a:p>
            <a:pPr lvl="0">
              <a:lnSpc>
                <a:spcPct val="150000"/>
              </a:lnSpc>
            </a:pP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Автоматического подсчета числа отжиманий.</a:t>
            </a:r>
          </a:p>
          <a:p>
            <a:pPr lvl="0">
              <a:lnSpc>
                <a:spcPct val="150000"/>
              </a:lnSpc>
            </a:pP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2. Цифровой индикации числа отжиманий на двухзначном цифровом табло.</a:t>
            </a:r>
          </a:p>
          <a:p>
            <a:pPr lvl="0">
              <a:lnSpc>
                <a:spcPct val="150000"/>
              </a:lnSpc>
            </a:pP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3. Речевого оповещения текущего числа отжиманий.</a:t>
            </a:r>
          </a:p>
          <a:p>
            <a:pPr lvl="0">
              <a:lnSpc>
                <a:spcPct val="150000"/>
              </a:lnSpc>
            </a:pP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4. Сопряжение с использованием технологии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со смартфоном и передачей на него числа отжиманий и времени их совершения.</a:t>
            </a:r>
            <a:endParaRPr lang="ru-RU" sz="1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функц Схема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500414"/>
            <a:ext cx="3214710" cy="335758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500042"/>
            <a:ext cx="2747134" cy="7200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АВТОМАТ ПОДСЧЕТА ОТЖИМАНИЙ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Содержимое 3" descr="Безымянный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000504"/>
            <a:ext cx="5320612" cy="273573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215074" y="2857496"/>
            <a:ext cx="2747134" cy="7200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ФУНКЦИОНАЛЬНАЯ СХЕМА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4214842" cy="869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дальнейшей работы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6643734" cy="1714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Тестирование устройства проходило на уроках физической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культуры в МБОУ Лицей 73. Точность регистрации отжиманий не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имело нареканий. Время приема нормативов сократилось.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Nsrv5U2l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857232"/>
            <a:ext cx="3168352" cy="397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3643314"/>
            <a:ext cx="6143668" cy="235745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дальнейшем планируется провести ряд работ по совершенствованию устройства: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Ввести табло подсчета времени отжиманий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Обеспечить контроль пауз между отжиманиями.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Перейти на подсчет и контроль отжиманий с помощью технологий машинного зрения.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00042"/>
            <a:ext cx="8229600" cy="86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Тестирование устройства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388</TotalTime>
  <Words>147</Words>
  <Application>Microsoft Office PowerPoint</Application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Городская</vt:lpstr>
      <vt:lpstr>Управление образования города Пензы МБОУ лицей №73 г. Пензы «Лицей информационных систем и технологий» </vt:lpstr>
      <vt:lpstr>ЭЛЕКТРОННАЯ СХЕМА</vt:lpstr>
      <vt:lpstr>Направления дальнейшей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города Пензы МБОУ лицей №73 г. Пензы «Лицей информационных систем и технологий»</dc:title>
  <dc:creator>User</dc:creator>
  <cp:lastModifiedBy>администратор1</cp:lastModifiedBy>
  <cp:revision>35</cp:revision>
  <dcterms:created xsi:type="dcterms:W3CDTF">2022-01-14T13:14:09Z</dcterms:created>
  <dcterms:modified xsi:type="dcterms:W3CDTF">2022-04-28T12:24:52Z</dcterms:modified>
</cp:coreProperties>
</file>