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3" r:id="rId3"/>
    <p:sldId id="27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348" y="-13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2BA8-2D2B-435E-80D3-DE7A855CD755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EE67-6176-4362-BA41-0393AC4C5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2BA8-2D2B-435E-80D3-DE7A855CD755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EE67-6176-4362-BA41-0393AC4C5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2BA8-2D2B-435E-80D3-DE7A855CD755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EE67-6176-4362-BA41-0393AC4C5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2BA8-2D2B-435E-80D3-DE7A855CD755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EE67-6176-4362-BA41-0393AC4C5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2BA8-2D2B-435E-80D3-DE7A855CD755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EE67-6176-4362-BA41-0393AC4C5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2BA8-2D2B-435E-80D3-DE7A855CD755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EE67-6176-4362-BA41-0393AC4C5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2BA8-2D2B-435E-80D3-DE7A855CD755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EE67-6176-4362-BA41-0393AC4C5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2BA8-2D2B-435E-80D3-DE7A855CD755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EE67-6176-4362-BA41-0393AC4C5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2BA8-2D2B-435E-80D3-DE7A855CD755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EE67-6176-4362-BA41-0393AC4C5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2BA8-2D2B-435E-80D3-DE7A855CD755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EE67-6176-4362-BA41-0393AC4C5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2BA8-2D2B-435E-80D3-DE7A855CD755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2CEE67-6176-4362-BA41-0393AC4C58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0D2BA8-2D2B-435E-80D3-DE7A855CD755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2CEE67-6176-4362-BA41-0393AC4C58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0287"/>
            <a:ext cx="7358082" cy="66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8786874" cy="5786478"/>
          </a:xfrm>
          <a:solidFill>
            <a:srgbClr val="FFFFFF">
              <a:alpha val="50980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00FF"/>
                </a:solidFill>
                <a:latin typeface="Arial Narrow" pitchFamily="34" charset="0"/>
              </a:rPr>
              <a:t>Г.Пенза</a:t>
            </a:r>
          </a:p>
          <a:p>
            <a:pPr algn="ctr">
              <a:buNone/>
            </a:pPr>
            <a:r>
              <a:rPr lang="ru-RU" b="1" dirty="0">
                <a:solidFill>
                  <a:srgbClr val="0000FF"/>
                </a:solidFill>
                <a:latin typeface="Arial Narrow" pitchFamily="34" charset="0"/>
              </a:rPr>
              <a:t>ГБУ ПО ДО «Центр развития творчества детей и юношества»</a:t>
            </a:r>
          </a:p>
          <a:p>
            <a:pPr algn="ctr">
              <a:buNone/>
            </a:pPr>
            <a:r>
              <a:rPr lang="ru-RU" b="1" dirty="0">
                <a:solidFill>
                  <a:srgbClr val="0000FF"/>
                </a:solidFill>
                <a:latin typeface="Arial Narrow" pitchFamily="34" charset="0"/>
              </a:rPr>
              <a:t>Секция: робототехника</a:t>
            </a:r>
          </a:p>
          <a:p>
            <a:pPr algn="ctr">
              <a:buNone/>
            </a:pPr>
            <a:r>
              <a:rPr lang="ru-RU" b="1" dirty="0">
                <a:solidFill>
                  <a:srgbClr val="0000FF"/>
                </a:solidFill>
                <a:latin typeface="Arial Narrow" pitchFamily="34" charset="0"/>
              </a:rPr>
              <a:t> 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  <a:latin typeface="Arial Narrow" pitchFamily="34" charset="0"/>
              </a:rPr>
              <a:t>Модель робота </a:t>
            </a:r>
            <a:r>
              <a:rPr lang="ru-RU" b="1" dirty="0">
                <a:solidFill>
                  <a:srgbClr val="0000FF"/>
                </a:solidFill>
                <a:latin typeface="Arial Narrow" pitchFamily="34" charset="0"/>
              </a:rPr>
              <a:t>для дезинфекции помещений </a:t>
            </a:r>
          </a:p>
          <a:p>
            <a:pPr algn="ctr">
              <a:buNone/>
            </a:pPr>
            <a:r>
              <a:rPr lang="ru-RU" b="1" dirty="0">
                <a:solidFill>
                  <a:srgbClr val="0000FF"/>
                </a:solidFill>
                <a:latin typeface="Arial Narrow" pitchFamily="34" charset="0"/>
              </a:rPr>
              <a:t>на основе робототехнического комплекта </a:t>
            </a:r>
            <a:r>
              <a:rPr lang="en-US" b="1" dirty="0">
                <a:solidFill>
                  <a:srgbClr val="0000FF"/>
                </a:solidFill>
                <a:latin typeface="Arial Narrow" pitchFamily="34" charset="0"/>
              </a:rPr>
              <a:t>Lego </a:t>
            </a:r>
            <a:r>
              <a:rPr lang="en-US" b="1" dirty="0" err="1">
                <a:solidFill>
                  <a:srgbClr val="0000FF"/>
                </a:solidFill>
                <a:latin typeface="Arial Narrow" pitchFamily="34" charset="0"/>
              </a:rPr>
              <a:t>Mindstorms</a:t>
            </a:r>
            <a:r>
              <a:rPr lang="en-US" b="1" dirty="0">
                <a:solidFill>
                  <a:srgbClr val="0000FF"/>
                </a:solidFill>
                <a:latin typeface="Arial Narrow" pitchFamily="34" charset="0"/>
              </a:rPr>
              <a:t> EV</a:t>
            </a:r>
            <a:r>
              <a:rPr lang="ru-RU" b="1" dirty="0">
                <a:solidFill>
                  <a:srgbClr val="0000FF"/>
                </a:solidFill>
                <a:latin typeface="Arial Narrow" pitchFamily="34" charset="0"/>
              </a:rPr>
              <a:t>3</a:t>
            </a:r>
          </a:p>
          <a:p>
            <a:pPr algn="ctr">
              <a:buNone/>
            </a:pPr>
            <a:r>
              <a:rPr lang="ru-RU" b="1" dirty="0">
                <a:solidFill>
                  <a:srgbClr val="0000FF"/>
                </a:solidFill>
                <a:latin typeface="Arial Narrow" pitchFamily="34" charset="0"/>
              </a:rPr>
              <a:t>  </a:t>
            </a:r>
          </a:p>
          <a:p>
            <a:pPr algn="ctr">
              <a:buNone/>
            </a:pPr>
            <a:r>
              <a:rPr lang="ru-RU" b="1" dirty="0">
                <a:solidFill>
                  <a:srgbClr val="0000FF"/>
                </a:solidFill>
                <a:latin typeface="Arial Narrow" pitchFamily="34" charset="0"/>
              </a:rPr>
              <a:t>Баженов </a:t>
            </a:r>
            <a:r>
              <a:rPr lang="ru-RU" b="1" dirty="0" smtClean="0">
                <a:solidFill>
                  <a:srgbClr val="0000FF"/>
                </a:solidFill>
                <a:latin typeface="Arial Narrow" pitchFamily="34" charset="0"/>
              </a:rPr>
              <a:t>Егор, ученик </a:t>
            </a:r>
            <a:r>
              <a:rPr lang="ru-RU" b="1" dirty="0">
                <a:solidFill>
                  <a:srgbClr val="0000FF"/>
                </a:solidFill>
                <a:latin typeface="Arial Narrow" pitchFamily="34" charset="0"/>
              </a:rPr>
              <a:t>7 класса</a:t>
            </a:r>
          </a:p>
          <a:p>
            <a:pPr algn="ctr">
              <a:buNone/>
            </a:pPr>
            <a:r>
              <a:rPr lang="ru-RU" b="1" dirty="0">
                <a:solidFill>
                  <a:srgbClr val="0000FF"/>
                </a:solidFill>
                <a:latin typeface="Arial Narrow" pitchFamily="34" charset="0"/>
              </a:rPr>
              <a:t>Руководитель: педагог дополнительного образования</a:t>
            </a:r>
          </a:p>
          <a:p>
            <a:pPr algn="ctr">
              <a:buNone/>
            </a:pPr>
            <a:r>
              <a:rPr lang="ru-RU" b="1" dirty="0" err="1">
                <a:solidFill>
                  <a:srgbClr val="0000FF"/>
                </a:solidFill>
                <a:latin typeface="Arial Narrow" pitchFamily="34" charset="0"/>
              </a:rPr>
              <a:t>Пеганов</a:t>
            </a:r>
            <a:r>
              <a:rPr lang="ru-RU" b="1" dirty="0">
                <a:solidFill>
                  <a:srgbClr val="0000FF"/>
                </a:solidFill>
                <a:latin typeface="Arial Narrow" pitchFamily="34" charset="0"/>
              </a:rPr>
              <a:t> Станислав Юрьевич</a:t>
            </a:r>
          </a:p>
          <a:p>
            <a:pPr algn="ctr">
              <a:buNone/>
            </a:pPr>
            <a:r>
              <a:rPr lang="ru-RU" dirty="0">
                <a:latin typeface="Arial Narrow" pitchFamily="34" charset="0"/>
              </a:rPr>
              <a:t> </a:t>
            </a:r>
          </a:p>
          <a:p>
            <a:pPr algn="ctr">
              <a:buNone/>
            </a:pPr>
            <a:r>
              <a:rPr lang="ru-RU" dirty="0" smtClean="0">
                <a:latin typeface="Arial Narrow" pitchFamily="34" charset="0"/>
              </a:rPr>
              <a:t>2022г</a:t>
            </a:r>
            <a:r>
              <a:rPr lang="ru-RU" dirty="0">
                <a:latin typeface="Arial Narrow" pitchFamily="34" charset="0"/>
              </a:rPr>
              <a:t>.</a:t>
            </a:r>
          </a:p>
          <a:p>
            <a:pPr algn="ctr"/>
            <a:endParaRPr lang="ru-RU" dirty="0" smtClean="0">
              <a:latin typeface="Arial Narrow" pitchFamily="34" charset="0"/>
            </a:endParaRPr>
          </a:p>
          <a:p>
            <a:pPr algn="ctr"/>
            <a:endParaRPr lang="ru-RU" dirty="0" smtClean="0">
              <a:latin typeface="Arial Narrow" pitchFamily="34" charset="0"/>
            </a:endParaRPr>
          </a:p>
          <a:p>
            <a:pPr algn="ctr"/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392909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Блоки устройства:</a:t>
            </a:r>
          </a:p>
          <a:p>
            <a:pPr>
              <a:buNone/>
            </a:pPr>
            <a:endParaRPr lang="ru-RU" dirty="0" smtClean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1.Транспортная платформа </a:t>
            </a:r>
          </a:p>
          <a:p>
            <a:r>
              <a:rPr lang="ru-RU" dirty="0" smtClean="0">
                <a:latin typeface="Arial Narrow" pitchFamily="34" charset="0"/>
              </a:rPr>
              <a:t>2.Модуль хранения дезинфицирующего средства</a:t>
            </a:r>
          </a:p>
          <a:p>
            <a:r>
              <a:rPr lang="ru-RU" dirty="0" smtClean="0">
                <a:latin typeface="Arial Narrow" pitchFamily="34" charset="0"/>
              </a:rPr>
              <a:t>3.Модуль </a:t>
            </a:r>
            <a:r>
              <a:rPr lang="ru-RU" sz="2800" dirty="0" smtClean="0">
                <a:latin typeface="Arial Narrow" pitchFamily="34" charset="0"/>
              </a:rPr>
              <a:t>распыления дезинфицирующего состава.</a:t>
            </a:r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СОСТАВ УСТРОЙСТВА: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857232"/>
            <a:ext cx="485778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ОПИСАНИЕ УСТРОЙСТВА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000108"/>
            <a:ext cx="4929190" cy="448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трелка вправо 16"/>
          <p:cNvSpPr/>
          <p:nvPr/>
        </p:nvSpPr>
        <p:spPr>
          <a:xfrm rot="750232">
            <a:off x="1906154" y="3357345"/>
            <a:ext cx="5516204" cy="140953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20843367" flipV="1">
            <a:off x="2147885" y="3403428"/>
            <a:ext cx="4914887" cy="12642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8692223">
            <a:off x="2590380" y="3153228"/>
            <a:ext cx="4228467" cy="14667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85728"/>
            <a:ext cx="407196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600" b="1" dirty="0" smtClean="0">
                <a:latin typeface="Arial Narrow" pitchFamily="34" charset="0"/>
              </a:rPr>
              <a:t>ТРАНСПОРТНАЯ ПЛАТФОРМА</a:t>
            </a:r>
            <a:endParaRPr lang="ru-RU" sz="2600" b="1" dirty="0">
              <a:latin typeface="Arial Narrow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4290"/>
            <a:ext cx="40719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643570" cy="2357454"/>
          </a:xfrm>
          <a:solidFill>
            <a:srgbClr val="FFFFFF">
              <a:alpha val="38824"/>
            </a:srgb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    Платформа состоит из трёх рядов балок 1 на 12 и 1 на 8. К преимуществам можно отнести малый вес, высокую прочность и лёгкость разборки при транспортировке. 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96" y="3214686"/>
            <a:ext cx="271464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ДВИЖЕНИЕ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5000636"/>
            <a:ext cx="8229600" cy="85725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2000" dirty="0" smtClean="0">
                <a:latin typeface="Arial Narrow" pitchFamily="34" charset="0"/>
              </a:rPr>
              <a:t>Второй мотор нужен для поворота передних колёс. Рулевое управление реализовано по реечной схеме.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85720" y="3857628"/>
            <a:ext cx="8229600" cy="857256"/>
          </a:xfrm>
          <a:prstGeom prst="rect">
            <a:avLst/>
          </a:prstGeom>
          <a:solidFill>
            <a:srgbClr val="FFFFFF">
              <a:alpha val="58039"/>
            </a:srgbClr>
          </a:solidFill>
          <a:effectLst>
            <a:softEdge rad="127000"/>
          </a:effectLst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2000" dirty="0" smtClean="0">
                <a:latin typeface="Arial Narrow" pitchFamily="34" charset="0"/>
              </a:rPr>
              <a:t>Первый мотор нужен для движения заднего моста робота вперёд. Задний мост включает в себя дифференциал.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90</Words>
  <Application>Microsoft Office PowerPoint</Application>
  <PresentationFormat>Экран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Слайд 1</vt:lpstr>
      <vt:lpstr>Слайд 2</vt:lpstr>
      <vt:lpstr>Слайд 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Егор</dc:creator>
  <cp:lastModifiedBy>администратор1</cp:lastModifiedBy>
  <cp:revision>44</cp:revision>
  <dcterms:created xsi:type="dcterms:W3CDTF">2022-01-15T10:13:15Z</dcterms:created>
  <dcterms:modified xsi:type="dcterms:W3CDTF">2022-04-29T15:46:05Z</dcterms:modified>
</cp:coreProperties>
</file>