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BA5A6-DF79-426F-A57E-50ED75EAB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2E49F-3F3B-4D72-8B20-1EC8B2901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A3AA4-9FB2-43B5-820C-B1BC1629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B5B89-1B58-45D6-9088-339B57E0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934A19-5B8C-40C2-9A48-82BDA2B7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3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6DE7F-A1BA-4AF0-952E-54F3DC37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7ED226-76BF-43A0-BD1D-8D4C9F906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C8E64-7710-4552-A315-E1721AC4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CCA29-3460-4028-829D-39DA2159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F3704-5EC8-470C-9C14-D9D4F34C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A7F1CD-D9DA-4686-9B43-1D3B10CCC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0FEEEA-3E3F-4E52-859D-5F87294F5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D33D9-9E6D-4A64-A47A-6697D136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A516F-AF73-40C3-9713-228FF6F9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6F3121-E3EA-49AE-9862-7D459B48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6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8EEDF-E1C9-4A3C-BE8D-1B7B406D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21540-DBAD-4F6B-A757-74AEC154C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0106E-3800-4317-974F-E1306BE0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D8A78-480B-4BF6-88C3-2DFADDA2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E2C9BC-2434-49AA-BF15-065DE66A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1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A3AF4-4DC6-442C-80B2-69B877B2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564F9F-3D75-4AC8-AFD9-D353AA38C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7C879-D1A7-4821-9FB3-E01528B5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8DA2D-4089-4802-ABF1-3397173D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064CB-F301-4796-A1E0-D018B8E0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9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7037E-FA0D-4750-8DDD-F3AB66E9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8F966C-2D4B-4D05-B4F7-0AE9B861F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5BDD09-15C2-47A2-AF8B-E99AEB8DD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1E6F1-0202-49FE-BF3F-09200B74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F10314-02F6-49EB-8C44-A1DD3C27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99C89D-6379-41AF-B1E5-6AC1F839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6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6FEFB-0B64-459C-B7EF-2E0BCADD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ED330C-C22A-44A1-8982-29270522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B833C1-3B91-4EF8-BC48-711BAED5C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A5206A-5A41-4677-8677-6B02C49F1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0B44A6-C76C-4318-95CE-9263F6CE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5DE1DB-0408-412A-8BF9-93C8B5EA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6A784E-EA55-4BD3-BE32-B94456C7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E450D-DBCE-4BF8-B6BD-357797CD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F8A3D-C71E-4B51-97AF-5E80D541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D2CC1F-A581-4397-B76B-7453250B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705949-EB18-4113-BDCA-0E38C20B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10A173-BFC9-40D5-8FE4-D9C4CA43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6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5DC026-A46E-47D8-A256-F9C68B21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F433F3-FE11-4C0B-A471-26561C93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0CFD04-1FCC-4BB1-BBAE-168A9AD4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2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DFA87-6F41-4F5F-A0FD-8E593207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C8AEC-1785-42A5-B7F8-43F91E8C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E43ADF-72F8-4B88-94D7-4B7BA1CE4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C1F81F-7CFD-4B5B-9309-28DAA631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C02EE0-48AC-47A3-AAB6-2E1D2FA2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00DC53-6DBF-4CAF-9D9E-26DB386A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D3B60-E746-427C-90DB-BE19089A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8B4AE-92F5-4C26-A698-B1DDF6DE3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1F724E-1138-4DBE-B0B3-89664FCE8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F74794-5A55-4F8C-A229-AD4A0B13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4B3D1D-E1EE-4B6B-8A59-A212706A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EFB69D-8CB8-4463-AE9E-AC917974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7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AE43F-4A5E-470E-B5AC-B94381E8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B6F2F-4FAC-4C24-BEFA-435B5AB1E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717AF-9557-4FBB-A02E-168533FD4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A1BE3-E8BB-47B1-8784-4BBCF4D5D34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793624-4AB3-4686-9FC8-F72BC164F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8214F-5698-421D-A8D1-A1ED5306E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7099-1F36-45B0-B1F4-1788253E7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2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AD220-98D5-4136-9BA4-EFBBBBA4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34"/>
                    </a14:imgEffect>
                    <a14:imgEffect>
                      <a14:saturation sat="94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555" y="0"/>
            <a:ext cx="10746889" cy="6858000"/>
          </a:xfrm>
          <a:prstGeom prst="rect">
            <a:avLst/>
          </a:prstGeom>
          <a:effectLst>
            <a:outerShdw dist="50800" dir="5400000"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D2F9F-BB4E-4BA5-AE61-F03D931D2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625158"/>
            <a:ext cx="9144000" cy="2387600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Творческий проект</a:t>
            </a:r>
            <a:br>
              <a:rPr lang="ru-RU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Lego-</a:t>
            </a:r>
            <a:r>
              <a:rPr lang="ru-RU" sz="8000" b="1" dirty="0">
                <a:solidFill>
                  <a:schemeClr val="bg1"/>
                </a:solidFill>
              </a:rPr>
              <a:t>парковка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91C30A-EA9A-4A3B-B2C4-43B255081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5800" y="3510598"/>
            <a:ext cx="6004560" cy="1655762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Проект подготовили:</a:t>
            </a:r>
          </a:p>
          <a:p>
            <a:r>
              <a:rPr lang="ru-RU" sz="3200" i="1" dirty="0">
                <a:solidFill>
                  <a:schemeClr val="bg1"/>
                </a:solidFill>
              </a:rPr>
              <a:t>Андросенко Алена и Ботвин Давид</a:t>
            </a:r>
          </a:p>
        </p:txBody>
      </p:sp>
    </p:spTree>
    <p:extLst>
      <p:ext uri="{BB962C8B-B14F-4D97-AF65-F5344CB8AC3E}">
        <p14:creationId xmlns:p14="http://schemas.microsoft.com/office/powerpoint/2010/main" val="233392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4BBC3-4A06-489F-9930-33F930EEA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3"/>
          <a:stretch/>
        </p:blipFill>
        <p:spPr>
          <a:xfrm>
            <a:off x="8094980" y="3962400"/>
            <a:ext cx="4097020" cy="2895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9AF20-B02D-44DA-827D-C754FABE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008B3-80BA-4AF3-BBA3-3AE62421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3892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Проект </a:t>
            </a:r>
            <a:r>
              <a:rPr lang="ru-RU" dirty="0" err="1"/>
              <a:t>Lego</a:t>
            </a:r>
            <a:r>
              <a:rPr lang="ru-RU" dirty="0"/>
              <a:t>-парковка спроектирован из конструктора </a:t>
            </a:r>
            <a:r>
              <a:rPr lang="ru-RU" dirty="0" err="1"/>
              <a:t>Lego</a:t>
            </a:r>
            <a:r>
              <a:rPr lang="ru-RU" dirty="0"/>
              <a:t> </a:t>
            </a:r>
            <a:r>
              <a:rPr lang="ru-RU" dirty="0" err="1"/>
              <a:t>WeDo</a:t>
            </a:r>
            <a:r>
              <a:rPr lang="ru-RU" dirty="0"/>
              <a:t> 2.0 (45300), набора </a:t>
            </a:r>
            <a:r>
              <a:rPr lang="ru-RU" dirty="0" err="1"/>
              <a:t>Lego</a:t>
            </a:r>
            <a:r>
              <a:rPr lang="ru-RU" dirty="0"/>
              <a:t> </a:t>
            </a:r>
            <a:r>
              <a:rPr lang="ru-RU" dirty="0" err="1"/>
              <a:t>Duplo</a:t>
            </a:r>
            <a:r>
              <a:rPr lang="ru-RU" dirty="0"/>
              <a:t> и дополнительных деталей.</a:t>
            </a:r>
          </a:p>
          <a:p>
            <a:r>
              <a:rPr lang="ru-RU" dirty="0"/>
              <a:t>В проекте представлена парковочное место, машина на ременной передаче (полный привод) и машина на зубчатой повышающей передаче, а также шлагбаум (на червячной передаче), управляемый с помощью пульта управления (датчик наклона).</a:t>
            </a:r>
          </a:p>
          <a:p>
            <a:r>
              <a:rPr lang="ru-RU" dirty="0"/>
              <a:t>Уникальность нашего проекта заключается в том, что наш макет передает принцип работы реальных парковок и может служить наглядным примером их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34795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7037C2-FF4C-4C41-BA8C-8F68BE45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1" y="901382"/>
            <a:ext cx="11272998" cy="50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19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91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Творческий проект Lego-парковка</vt:lpstr>
      <vt:lpstr>Описание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Lego-парковка</dc:title>
  <dc:creator>Мария</dc:creator>
  <cp:lastModifiedBy>Мария</cp:lastModifiedBy>
  <cp:revision>2</cp:revision>
  <dcterms:created xsi:type="dcterms:W3CDTF">2022-04-29T18:14:25Z</dcterms:created>
  <dcterms:modified xsi:type="dcterms:W3CDTF">2022-04-29T18:23:31Z</dcterms:modified>
</cp:coreProperties>
</file>