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488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28.04.2022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28.04.2022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28.04.2022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28.04.2022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179512" y="188640"/>
            <a:ext cx="6554590" cy="5169961"/>
          </a:xfrm>
        </p:spPr>
        <p:txBody>
          <a:bodyPr>
            <a:normAutofit/>
          </a:bodyPr>
          <a:lstStyle/>
          <a:p>
            <a:r>
              <a:rPr lang="ru-RU" sz="2000" b="1" i="1" dirty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Цели проекта: </a:t>
            </a:r>
            <a:r>
              <a:rPr lang="ru-RU" sz="1100" b="1" i="1" dirty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b="1" i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100" b="1" i="1" dirty="0">
                <a:latin typeface="Times New Roman" pitchFamily="18" charset="0"/>
                <a:cs typeface="Times New Roman" pitchFamily="18" charset="0"/>
              </a:rPr>
            </a:br>
            <a:r>
              <a:rPr lang="ru-RU" sz="1100" b="1" i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dirty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Разработать и изготовить тренажер, способный: </a:t>
            </a:r>
            <a:br>
              <a:rPr lang="ru-RU" sz="2000" dirty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- оценить и развить скорость реакции; </a:t>
            </a:r>
            <a:br>
              <a:rPr lang="ru-RU" sz="2000" dirty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- оценить и развить периферийное (боковое) зрение; </a:t>
            </a:r>
            <a:br>
              <a:rPr lang="ru-RU" sz="2000" dirty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- оценить и развить внимание;</a:t>
            </a:r>
            <a:br>
              <a:rPr lang="ru-RU" sz="2000" dirty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- перезагрузить мозг в любом возрасте.</a:t>
            </a:r>
            <a:r>
              <a:rPr lang="ru-RU" sz="1200" dirty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1200" dirty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Задачи проекта:</a:t>
            </a:r>
            <a:r>
              <a:rPr lang="ru-RU" sz="1100" b="1" i="1" dirty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b="1" i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100" b="1" i="1" dirty="0">
                <a:latin typeface="Times New Roman" pitchFamily="18" charset="0"/>
                <a:cs typeface="Times New Roman" pitchFamily="18" charset="0"/>
              </a:rPr>
            </a:br>
            <a:r>
              <a:rPr lang="ru-RU" sz="1100" b="1" i="1" dirty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000" dirty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1. Изучить теоретический материал;</a:t>
            </a:r>
            <a:br>
              <a:rPr lang="ru-RU" sz="2000" dirty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2. Разработать конструкцию тренажёра;</a:t>
            </a:r>
            <a:br>
              <a:rPr lang="ru-RU" sz="2000" dirty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3. Подобрать упражнения на развитие скорости реакции,     </a:t>
            </a:r>
            <a:r>
              <a:rPr lang="en-US" sz="2000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	</a:t>
            </a:r>
            <a:r>
              <a:rPr lang="ru-RU" sz="2000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бокового </a:t>
            </a:r>
            <a:r>
              <a:rPr lang="ru-RU" sz="2000" dirty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зрения, внимания;</a:t>
            </a:r>
            <a:br>
              <a:rPr lang="ru-RU" sz="2000" dirty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4. Изготовить опытный образец и разработать </a:t>
            </a:r>
            <a:r>
              <a:rPr lang="en-US" sz="2000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технологию </a:t>
            </a:r>
            <a:r>
              <a:rPr lang="ru-RU" sz="2000" dirty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данного устройств;</a:t>
            </a:r>
            <a:br>
              <a:rPr lang="ru-RU" sz="2000" dirty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5. Провести испытания созданного изделия.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1052720" y="3140969"/>
            <a:ext cx="72008" cy="7200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5" name="Picture 16" descr="http://newseum.ru/images/500x300/421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52120" y="4221088"/>
            <a:ext cx="3125053" cy="23437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562733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Алексей\Desktop\ПРОЕКТ реакция\DSC0680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08974" y="3634292"/>
            <a:ext cx="4435026" cy="31879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extBox 3"/>
          <p:cNvSpPr txBox="1"/>
          <p:nvPr/>
        </p:nvSpPr>
        <p:spPr>
          <a:xfrm>
            <a:off x="383666" y="401083"/>
            <a:ext cx="8568952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b="1" cap="all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Для осуществления наших целей мы разработали тренажёр </a:t>
            </a:r>
          </a:p>
          <a:p>
            <a:pPr algn="ctr"/>
            <a:r>
              <a:rPr lang="en-US" b="1" cap="all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" SMART BUTTONS BRAIN "</a:t>
            </a:r>
            <a:endParaRPr lang="ru-RU" b="1" cap="all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7544" y="1047414"/>
            <a:ext cx="806489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Оно позволяет в игровой форме развить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342900" indent="-342900">
              <a:buAutoNum type="arabicPeriod"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Скорость реакции</a:t>
            </a:r>
          </a:p>
          <a:p>
            <a:pPr marL="342900" indent="-342900">
              <a:buAutoNum type="arabicPeriod"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Периферийное зрение</a:t>
            </a:r>
          </a:p>
          <a:p>
            <a:pPr marL="342900" indent="-342900">
              <a:buAutoNum type="arabicPeriod"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Внимание</a:t>
            </a:r>
          </a:p>
          <a:p>
            <a:pPr marL="342900" indent="-342900">
              <a:buAutoNum type="arabicPeriod"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Память</a:t>
            </a:r>
          </a:p>
          <a:p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Режимы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работы нашего устройства: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1. Режим "Реакция"</a:t>
            </a:r>
          </a:p>
          <a:p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2. Режим "Память"</a:t>
            </a:r>
          </a:p>
          <a:p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3. Режим "Зрение"</a:t>
            </a:r>
          </a:p>
          <a:p>
            <a:endParaRPr lang="ru-RU" b="1" dirty="0"/>
          </a:p>
        </p:txBody>
      </p:sp>
      <p:pic>
        <p:nvPicPr>
          <p:cNvPr id="6" name="Picture 5" descr="C:\Users\Алексей\Desktop\ПРОЕКТ реакция\DSC0679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80" y="3640828"/>
            <a:ext cx="4369627" cy="31879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795403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188640"/>
            <a:ext cx="7046168" cy="1008112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Функциональная схема</a:t>
            </a:r>
            <a:endParaRPr lang="ru-RU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2564904"/>
            <a:ext cx="3429000" cy="1641336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667" y="1127125"/>
            <a:ext cx="8474075" cy="573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78829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25</TotalTime>
  <Words>53</Words>
  <Application>Microsoft Office PowerPoint</Application>
  <PresentationFormat>Экран (4:3)</PresentationFormat>
  <Paragraphs>13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Воздушный поток</vt:lpstr>
      <vt:lpstr>Презентация PowerPoint</vt:lpstr>
      <vt:lpstr>Презентация PowerPoint</vt:lpstr>
      <vt:lpstr>Функциональная схема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Алексей</dc:creator>
  <cp:lastModifiedBy>Алексей</cp:lastModifiedBy>
  <cp:revision>4</cp:revision>
  <dcterms:created xsi:type="dcterms:W3CDTF">2022-04-28T18:15:54Z</dcterms:created>
  <dcterms:modified xsi:type="dcterms:W3CDTF">2022-04-28T18:51:46Z</dcterms:modified>
</cp:coreProperties>
</file>