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F8B89D1-4538-44DA-AF3F-298E243052A2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126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7ED51F1-CAAB-4930-B4C6-30888E867A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7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D786D5-0744-4CD0-820F-784A354719C9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2792F5-86F4-4D84-A2EA-1AA5BDAD1490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7B5335-F6A0-4BE6-B69D-D4312A640906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7E1B7F3-A902-42B1-AD33-4CC8A41CE8DB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1120034-4B67-44F2-9B83-937E03A865B1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C0DE0D-5C1B-42A2-99B6-352FFAB25621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0F84F4-214F-4D9E-B8C4-74A7D791EEEA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E61287-3A16-454F-92D2-F9B3063BF6E1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EDB3A2-2557-4FE1-94B1-795EDF8F35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0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4DF8A3-CA26-44E3-ADC9-96AE12E8BA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2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9F36CF-0E5B-4523-A0C4-003343A298F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6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0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004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6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8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4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72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52E1EF-861B-458B-B960-D1AF48E9BA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2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57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5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9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3B6023-836B-4EC4-984F-3537B84807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0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749CEA-9842-4AB0-9A8F-0725E14DC2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2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FD4292-EB12-4AA0-B5E4-95F15CCFFB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2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9BF24E-1B0A-4D74-9D71-EFC4981C63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3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B6707-5E56-4BE4-A922-0D2C31DA06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0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9FDEB-1C44-4FBF-8476-989A68EA156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B8047F-FEE4-4365-BA72-F4356B83B5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1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FF28896-47F1-4B38-A304-4B0ECF6A5EC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ru-RU" sz="6500"/>
              <a:t>Робот-Грейдер 2.0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r>
              <a:rPr lang="ru-RU" sz="6500" b="1"/>
              <a:t>Команда YuVl</a:t>
            </a:r>
          </a:p>
          <a:p>
            <a:pPr lvl="0" algn="ctr"/>
            <a:r>
              <a:rPr lang="ru-RU" sz="3500" b="1"/>
              <a:t>Участники:</a:t>
            </a:r>
          </a:p>
          <a:p>
            <a:pPr lvl="0" algn="ctr"/>
            <a:r>
              <a:rPr lang="ru-RU" sz="3500" b="1"/>
              <a:t>Давыдов Юрий Денисович</a:t>
            </a:r>
          </a:p>
          <a:p>
            <a:pPr lvl="0" algn="ctr"/>
            <a:r>
              <a:rPr lang="ru-RU" sz="3500" b="1"/>
              <a:t>Герасименко Владислав Владимирович</a:t>
            </a:r>
          </a:p>
          <a:p>
            <a:pPr lvl="0" algn="ctr"/>
            <a:r>
              <a:rPr lang="ru-RU" sz="3500" b="1"/>
              <a:t>Дюкарев Александр Олегович</a:t>
            </a:r>
          </a:p>
          <a:p>
            <a:pPr lvl="0" algn="ctr"/>
            <a:endParaRPr lang="ru-RU" sz="3500" b="1"/>
          </a:p>
          <a:p>
            <a:pPr lvl="0" algn="ctr"/>
            <a:r>
              <a:rPr lang="ru-RU" sz="3500" b="1"/>
              <a:t>Наставник:</a:t>
            </a:r>
          </a:p>
          <a:p>
            <a:pPr lvl="0" algn="ctr"/>
            <a:r>
              <a:rPr lang="ru-RU" sz="3500" b="1"/>
              <a:t>Сазонов Сергей Юрьевич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31159" y="1254600"/>
            <a:ext cx="8772840" cy="4937400"/>
          </a:xfrm>
        </p:spPr>
        <p:txBody>
          <a:bodyPr/>
          <a:lstStyle/>
          <a:p>
            <a:pPr lvl="0"/>
            <a:endParaRPr lang="ru-RU"/>
          </a:p>
          <a:p>
            <a:pPr lvl="0"/>
            <a:r>
              <a:rPr lang="ru-RU" b="1">
                <a:latin typeface="Arial" pitchFamily="34"/>
              </a:rPr>
              <a:t>Цель работы: </a:t>
            </a:r>
            <a:r>
              <a:rPr lang="ru-RU">
                <a:latin typeface="Arial" pitchFamily="34"/>
              </a:rPr>
              <a:t>создать макет-робота, который выравнивает (разбивает) пригорки и небольшие возвышенности.</a:t>
            </a:r>
          </a:p>
          <a:p>
            <a:pPr lvl="0"/>
            <a:endParaRPr lang="ru-RU">
              <a:latin typeface="Arial" pitchFamily="34"/>
            </a:endParaRPr>
          </a:p>
          <a:p>
            <a:pPr lvl="0"/>
            <a:r>
              <a:rPr lang="ru-RU" b="1">
                <a:latin typeface="Arial" pitchFamily="34"/>
              </a:rPr>
              <a:t>Применение: </a:t>
            </a:r>
            <a:r>
              <a:rPr lang="ru-RU">
                <a:latin typeface="Arial" pitchFamily="34"/>
              </a:rPr>
              <a:t>машина может быть использована как в строительстве дорог так и в сельском хозяйстве.</a:t>
            </a:r>
          </a:p>
          <a:p>
            <a:pPr lvl="0"/>
            <a:endParaRPr lang="ru-RU">
              <a:latin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875159" y="1494360"/>
            <a:ext cx="8772840" cy="4937400"/>
          </a:xfrm>
        </p:spPr>
        <p:txBody>
          <a:bodyPr/>
          <a:lstStyle/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r>
              <a:rPr lang="ru-RU" sz="1800">
                <a:latin typeface="Arial" pitchFamily="34"/>
              </a:rPr>
              <a:t>Прототипами нашего робота стали две машины — грейдер и кольчатый каток.</a:t>
            </a:r>
          </a:p>
          <a:p>
            <a:pPr lvl="0"/>
            <a:r>
              <a:rPr lang="ru-RU" sz="1800">
                <a:latin typeface="Arial" pitchFamily="34"/>
              </a:rPr>
              <a:t>Грейдер — землеройная машина, предназначенная для срезания, перемещения и разравнивания грунта.</a:t>
            </a:r>
          </a:p>
          <a:p>
            <a:pPr lvl="0"/>
            <a:r>
              <a:rPr lang="ru-RU" sz="1800">
                <a:latin typeface="Arial" pitchFamily="34"/>
              </a:rPr>
              <a:t>Кольчатый каток — применяется для измельчения комьев, разрушения почвенной корки.</a:t>
            </a:r>
          </a:p>
          <a:p>
            <a:pPr lvl="0"/>
            <a:endParaRPr lang="ru-RU" sz="1800">
              <a:latin typeface="Arial" pitchFamily="34"/>
            </a:endParaRPr>
          </a:p>
          <a:p>
            <a:pPr lvl="0"/>
            <a:endParaRPr lang="ru-RU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4159" y="648000"/>
            <a:ext cx="4731839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63999" y="936000"/>
            <a:ext cx="318744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00" y="432000"/>
            <a:ext cx="6552000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2000" y="5256000"/>
            <a:ext cx="8439119" cy="1115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Arial" pitchFamily="34"/>
              </a:defRPr>
            </a:pPr>
            <a:r>
              <a:rPr lang="ru-RU" sz="1800" b="0" i="0" u="none" strike="noStrike" kern="1200">
                <a:ln>
                  <a:noFill/>
                </a:ln>
                <a:latin typeface="Arial" pitchFamily="34"/>
                <a:ea typeface="Microsoft YaHei" pitchFamily="2"/>
                <a:cs typeface="Mangal" pitchFamily="2"/>
              </a:rPr>
              <a:t>Основное устройство нашего робота — откидная стрела. Она предназначена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Arial" pitchFamily="34"/>
              </a:defRPr>
            </a:pPr>
            <a:r>
              <a:rPr lang="ru-RU" sz="1800" b="0" i="0" u="none" strike="noStrike" kern="1200">
                <a:ln>
                  <a:noFill/>
                </a:ln>
                <a:latin typeface="Arial" pitchFamily="34"/>
                <a:ea typeface="Microsoft YaHei" pitchFamily="2"/>
                <a:cs typeface="Mangal" pitchFamily="2"/>
              </a:rPr>
              <a:t>для разбития небольших неровностей на местности и рыхления грунта.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Arial" pitchFamily="34"/>
              </a:defRPr>
            </a:pPr>
            <a:r>
              <a:rPr lang="ru-RU" sz="1800" b="0" i="0" u="none" strike="noStrike" kern="1200">
                <a:ln>
                  <a:noFill/>
                </a:ln>
                <a:latin typeface="Arial" pitchFamily="34"/>
                <a:ea typeface="Microsoft YaHei" pitchFamily="2"/>
                <a:cs typeface="Mangal" pitchFamily="2"/>
              </a:rPr>
              <a:t>Дальнейшая трамбовка поверхности происходит за счет собственного веса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Arial" pitchFamily="34"/>
              </a:defRPr>
            </a:pPr>
            <a:r>
              <a:rPr lang="ru-RU" sz="1800" b="0" i="0" u="none" strike="noStrike" kern="1200">
                <a:ln>
                  <a:noFill/>
                </a:ln>
                <a:latin typeface="Arial" pitchFamily="34"/>
                <a:ea typeface="Microsoft YaHei" pitchFamily="2"/>
                <a:cs typeface="Mangal" pitchFamily="2"/>
              </a:rPr>
              <a:t>устройства специальной планкой.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61960" y="432000"/>
            <a:ext cx="576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64000" y="5256000"/>
            <a:ext cx="8305200" cy="1628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При сборке робота был использован конструктор LEGO MINDSTORMS EV3.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Основные детали робота: главный блок, 2 больших и 1 средний моторы,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ультразвуковой датчик.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Программный код состоит из цикла, переключателя и из нескольких блоков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действия.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00" y="5328000"/>
            <a:ext cx="853056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Так как еще нет возможности использовать электродвигатель на больших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машинах, мы предлагаем использовать дополнительную систему фильтрации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выхлопных газов двигателя внутреннего сгорания.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2000" y="407520"/>
            <a:ext cx="5634360" cy="46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432000"/>
            <a:ext cx="5688000" cy="40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00000" y="5544000"/>
            <a:ext cx="1807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000" y="5184000"/>
            <a:ext cx="1807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000" y="5112000"/>
            <a:ext cx="822132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Для высокой проходимости, но в тоже время экономичности, используются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всего два мощных гусеничных колеса, оснащенные дополнительными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упорами.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576000"/>
            <a:ext cx="648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35159" y="4824000"/>
            <a:ext cx="5604840" cy="44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500"/>
            </a:pPr>
            <a:r>
              <a:rPr lang="ru-RU" sz="25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                  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219</Words>
  <Application>Microsoft Office PowerPoint</Application>
  <PresentationFormat>Широкоэкранный</PresentationFormat>
  <Paragraphs>48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Microsoft YaHei</vt:lpstr>
      <vt:lpstr>Albany</vt:lpstr>
      <vt:lpstr>Arial</vt:lpstr>
      <vt:lpstr>Calibri</vt:lpstr>
      <vt:lpstr>Lucida Sans Unicode</vt:lpstr>
      <vt:lpstr>Mangal</vt:lpstr>
      <vt:lpstr>Tahoma</vt:lpstr>
      <vt:lpstr>Thorndale</vt:lpstr>
      <vt:lpstr>Times New Roman</vt:lpstr>
      <vt:lpstr>Обычный</vt:lpstr>
      <vt:lpstr>lyt-darkblue</vt:lpstr>
      <vt:lpstr>Робот-Грейдер 2.0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Робот-Грейдер 2.0</dc:title>
  <dc:creator>Сергей</dc:creator>
  <cp:lastModifiedBy>Сергей</cp:lastModifiedBy>
  <cp:revision>25</cp:revision>
  <dcterms:created xsi:type="dcterms:W3CDTF">2022-05-02T20:11:43Z</dcterms:created>
  <dcterms:modified xsi:type="dcterms:W3CDTF">2022-05-03T06:06:23Z</dcterms:modified>
</cp:coreProperties>
</file>