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68" r:id="rId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C963BE-E818-41F7-9555-4F4B742E98AE}" type="datetime1">
              <a:rPr lang="ru-RU" smtClean="0"/>
              <a:t>22.05.2022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831430A-4AA4-45C8-AC23-CD6B61C41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735222-6EEA-46CD-B936-E9E9D4B85411}" type="datetime1">
              <a:rPr lang="ru-RU" noProof="0" smtClean="0"/>
              <a:t>22.05.2022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34D747-9380-41EE-9946-EC9EC0CA5D1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3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7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Полилиния: фигура 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6" name="Полилиния: фигура 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7" name="Прямоугольный треугольник 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8" name="Прямоугольный треугольник 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9" name="Прямоугольный треугольник 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</p:grpSp>
        <p:sp>
          <p:nvSpPr>
            <p:cNvPr id="9" name="Полилиния: Фигура 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1" name="Полилиния: Фигура 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Полилиния: Фигура 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4" name="Полилиния: Фигура 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0" name="Рисунок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Рисунок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4" name="Рисунок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Текст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9" name="Текст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0" name="Текст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и раздел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6" name="Текст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ru-RU" noProof="0"/>
              <a:t>Вставка изображения</a:t>
            </a:r>
          </a:p>
        </p:txBody>
      </p:sp>
      <p:sp>
        <p:nvSpPr>
          <p:cNvPr id="36" name="Текст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 и текс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6" name="Текст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ru-RU" noProof="0"/>
              <a:t>Вставка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олилиния: фигура 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1" name="Полилиния: фигура 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олилиния: Фигура 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Полилиния: Фигура 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6" name="Полилиния: Фигура 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Полилиния: Фигура 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Номер слайда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Прямоугольный треугольник 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8" name="Прямоугольный треугольник 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9" name="Прямоугольный треугольник 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Спасибо!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ый треугольник 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Заголовок раздела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Дополнительный 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Заголовок раздела 01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35" name="Номер слайда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цита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 rtl="0"/>
            <a:r>
              <a:rPr lang="ru-RU" sz="18400" noProof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"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Цитата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3" name="Текст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 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 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8" name="Объект 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ипа содержимого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олилиния: Фигура 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9" name="Полилиния: фигура 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>
                <a:latin typeface="+mj-lt"/>
              </a:rPr>
              <a:t>Образец заголовка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Полилиния: Фигура 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Полилиния: Фигура 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Прямоугольник: Усеченный угол 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17" name="Прямоугольник: Усеченный угол 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8" name="Полилиния: Фигура 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4" r:id="rId7"/>
    <p:sldLayoutId id="2147483665" r:id="rId8"/>
    <p:sldLayoutId id="2147483673" r:id="rId9"/>
    <p:sldLayoutId id="2147483662" r:id="rId10"/>
    <p:sldLayoutId id="2147483663" r:id="rId11"/>
    <p:sldLayoutId id="2147483664" r:id="rId12"/>
    <p:sldLayoutId id="2147483675" r:id="rId13"/>
    <p:sldLayoutId id="2147483676" r:id="rId14"/>
    <p:sldLayoutId id="2147483672" r:id="rId15"/>
    <p:sldLayoutId id="2147483667" r:id="rId16"/>
    <p:sldLayoutId id="214748366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701" y="1741118"/>
            <a:ext cx="9958192" cy="1898194"/>
          </a:xfrm>
        </p:spPr>
        <p:txBody>
          <a:bodyPr rtlCol="0"/>
          <a:lstStyle/>
          <a:p>
            <a:r>
              <a:rPr lang="ru-RU" sz="6000" dirty="0"/>
              <a:t>Проект: Робот помощник для спасателей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C66F7A9-14E7-E0DE-8283-0EB1751B63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Выполнили: Голубев Иван</a:t>
            </a:r>
          </a:p>
          <a:p>
            <a:r>
              <a:rPr lang="ru-RU" dirty="0"/>
              <a:t>                 Константин Даньшин</a:t>
            </a:r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412767"/>
            <a:ext cx="4966744" cy="4549947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500" dirty="0"/>
              <a:t>Робот состоит из нескольких основных частей, грамотно соединенных между собой и дополняющих друг друга.</a:t>
            </a:r>
          </a:p>
          <a:p>
            <a:pPr marL="0" indent="0" rtl="0">
              <a:buNone/>
            </a:pPr>
            <a:r>
              <a:rPr lang="ru-RU" sz="2500" dirty="0"/>
              <a:t>Этот робот призван помочь работникам службам спасения в поиске людей в </a:t>
            </a:r>
            <a:r>
              <a:rPr lang="ru-RU" sz="2500" dirty="0" err="1"/>
              <a:t>сложнодоступных</a:t>
            </a:r>
            <a:r>
              <a:rPr lang="ru-RU" sz="2500" dirty="0"/>
              <a:t> места и может помочь действовать более оперативно в обычных условиях.</a:t>
            </a:r>
          </a:p>
          <a:p>
            <a:pPr marL="0" indent="0" rtl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ru-RU" smtClean="0"/>
              <a:pPr rtl="0"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123" y="360363"/>
            <a:ext cx="5810933" cy="2799763"/>
          </a:xfrm>
          <a:prstGeom prst="rect">
            <a:avLst/>
          </a:prstGeom>
        </p:spPr>
      </p:pic>
      <p:pic>
        <p:nvPicPr>
          <p:cNvPr id="1026" name="Picture 2" descr="https://sun9-33.userapi.com/s/v1/ig2/hrxTQ_DhJnoRfJj-88JBnIkX7hyS_gOBa4agbc8snfzCSD2zXN5lsW03BX0OLlnmHbrmyq6cGnG7HYOIU88jhOED.jpg?size=1600x1200&amp;quality=95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13" y="3269674"/>
            <a:ext cx="4303951" cy="322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7233" y="3529209"/>
            <a:ext cx="5443659" cy="1243584"/>
          </a:xfrm>
        </p:spPr>
        <p:txBody>
          <a:bodyPr rtlCol="0"/>
          <a:lstStyle/>
          <a:p>
            <a:pPr rtl="0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406968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677666_TF66687569" id="{8088A86A-5DE3-4754-A836-2A3C30D038B3}" vid="{7A96DF9F-A41C-4EE8-8C3F-8182B482B13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95DE24-D6C3-4A00-9085-D9594C193A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992231-163D-4428-A2B8-DA1FE0274129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67ACAB-C3DC-429D-A23C-0723C084FEE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6dc4bcd6-49db-4c07-9060-8acfc67cef9f"/>
    <ds:schemaRef ds:uri="fb0879af-3eba-417a-a55a-ffe6dcd6ca7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Современная презентация (синее оформление)</Template>
  <TotalTime>0</TotalTime>
  <Words>60</Words>
  <Application>Microsoft Office PowerPoint</Application>
  <PresentationFormat>Широкоэкранный</PresentationFormat>
  <Paragraphs>10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Trade Gothic LT Pro</vt:lpstr>
      <vt:lpstr>Trebuchet MS</vt:lpstr>
      <vt:lpstr>Тема Office</vt:lpstr>
      <vt:lpstr>Проект: Робот помощник для спасателей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Робот помощник для спасателей</dc:title>
  <dc:creator/>
  <cp:lastModifiedBy/>
  <cp:revision>2</cp:revision>
  <dcterms:created xsi:type="dcterms:W3CDTF">2022-05-15T19:02:59Z</dcterms:created>
  <dcterms:modified xsi:type="dcterms:W3CDTF">2022-05-22T20:24:10Z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