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media/image4.jpg" ContentType="image/jpeg"/>
  <Override PartName="/ppt/media/image5.JPG" ContentType="image/jpeg"/>
  <Override PartName="/ppt/media/image6.jpg" ContentType="image/jpeg"/>
  <Override PartName="/ppt/media/image7.jpg" ContentType="image/jpeg"/>
  <Override PartName="/ppt/media/image8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01C821A1-B77C-41AF-B11A-6E81BC54BC6D}">
          <p14:sldIdLst>
            <p14:sldId id="256"/>
            <p14:sldId id="257"/>
            <p14:sldId id="258"/>
            <p14:sldId id="259"/>
            <p14:sldId id="261"/>
            <p14:sldId id="262"/>
            <p14:sldId id="26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5/22/2022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4000" dirty="0" err="1" smtClean="0"/>
              <a:t>Медбот</a:t>
            </a:r>
            <a:endParaRPr lang="ru-RU" sz="1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pPr algn="ctr"/>
            <a:r>
              <a:rPr lang="ru-RU" sz="4000" dirty="0" smtClean="0"/>
              <a:t>Робот-помощник для медицинских учреждений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 algn="ctr"/>
            <a:endParaRPr lang="ru-RU" dirty="0"/>
          </a:p>
          <a:p>
            <a:pPr algn="r"/>
            <a:r>
              <a:rPr lang="ru-RU" dirty="0" smtClean="0"/>
              <a:t>Стрижков данил</a:t>
            </a:r>
            <a:br>
              <a:rPr lang="ru-RU" dirty="0" smtClean="0"/>
            </a:br>
            <a:r>
              <a:rPr lang="ru-RU" dirty="0" smtClean="0"/>
              <a:t>цдютт московского района </a:t>
            </a:r>
            <a:r>
              <a:rPr lang="ru-RU" dirty="0"/>
              <a:t>г. </a:t>
            </a:r>
            <a:r>
              <a:rPr lang="ru-RU" dirty="0" smtClean="0"/>
              <a:t>Санкт-Петербурга </a:t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650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2" y="181232"/>
            <a:ext cx="9905999" cy="635137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Как и во многих других сферах, робототехника в медицине помогает врачам и младшему мед. персоналу с решением однотипных задач, отнимающих много сил и времени, но не требующих значительных мыслительных усилий или принятия решений.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МедБот – решение проблемы младшего </a:t>
            </a:r>
            <a:r>
              <a:rPr lang="ru-RU" dirty="0" err="1" smtClean="0"/>
              <a:t>мед.персонала</a:t>
            </a:r>
            <a:r>
              <a:rPr lang="ru-RU" dirty="0" smtClean="0"/>
              <a:t> в период повышенной заболеваемости инфекционными заболеваниями.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229" y="3356918"/>
            <a:ext cx="1849446" cy="316144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067" y="3356918"/>
            <a:ext cx="1870360" cy="3052548"/>
          </a:xfrm>
          <a:prstGeom prst="rect">
            <a:avLst/>
          </a:prstGeom>
        </p:spPr>
      </p:pic>
      <p:sp>
        <p:nvSpPr>
          <p:cNvPr id="9" name="Стрелка вправо 8"/>
          <p:cNvSpPr/>
          <p:nvPr/>
        </p:nvSpPr>
        <p:spPr>
          <a:xfrm>
            <a:off x="5369090" y="464087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525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47711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МедБот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2" y="1161535"/>
            <a:ext cx="9905999" cy="4629666"/>
          </a:xfrm>
        </p:spPr>
        <p:txBody>
          <a:bodyPr/>
          <a:lstStyle/>
          <a:p>
            <a:pPr marL="0" indent="0">
              <a:buNone/>
            </a:pPr>
            <a:r>
              <a:rPr lang="ru-RU" sz="4400" dirty="0" smtClean="0"/>
              <a:t>Назначение: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Помощь в больнице в период повышенной заболеваемости инфекционными заболеваниями при выполнение рутинных задач, таких как выдача лекарств больным</a:t>
            </a:r>
            <a:br>
              <a:rPr lang="ru-RU" dirty="0" smtClean="0"/>
            </a:br>
            <a:endParaRPr lang="ru-RU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Минимизация контактов </a:t>
            </a:r>
            <a:r>
              <a:rPr lang="ru-RU" dirty="0" err="1" smtClean="0"/>
              <a:t>мед.персонала</a:t>
            </a:r>
            <a:r>
              <a:rPr lang="ru-RU" dirty="0" smtClean="0"/>
              <a:t> с инфекцией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061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501828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Медбот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058" y="1293813"/>
            <a:ext cx="6678709" cy="4497387"/>
          </a:xfrm>
        </p:spPr>
      </p:pic>
    </p:spTree>
    <p:extLst>
      <p:ext uri="{BB962C8B-B14F-4D97-AF65-F5344CB8AC3E}">
        <p14:creationId xmlns:p14="http://schemas.microsoft.com/office/powerpoint/2010/main" val="398068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54301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МедБот. Блок-схема программы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544" y="1162050"/>
            <a:ext cx="6083737" cy="4629150"/>
          </a:xfrm>
        </p:spPr>
      </p:pic>
    </p:spTree>
    <p:extLst>
      <p:ext uri="{BB962C8B-B14F-4D97-AF65-F5344CB8AC3E}">
        <p14:creationId xmlns:p14="http://schemas.microsoft.com/office/powerpoint/2010/main" val="123678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569091"/>
            <a:ext cx="9905998" cy="600682"/>
          </a:xfrm>
        </p:spPr>
        <p:txBody>
          <a:bodyPr/>
          <a:lstStyle/>
          <a:p>
            <a:r>
              <a:rPr lang="ru-RU" dirty="0" smtClean="0"/>
              <a:t>МедБот. программа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930" y="1061769"/>
            <a:ext cx="7438767" cy="5579076"/>
          </a:xfrm>
        </p:spPr>
      </p:pic>
    </p:spTree>
    <p:extLst>
      <p:ext uri="{BB962C8B-B14F-4D97-AF65-F5344CB8AC3E}">
        <p14:creationId xmlns:p14="http://schemas.microsoft.com/office/powerpoint/2010/main" val="3609432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Спасибо за внимание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2" y="2249486"/>
            <a:ext cx="9905999" cy="4480827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2600" dirty="0" smtClean="0"/>
              <a:t>МЕДБОТ</a:t>
            </a:r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marL="0" indent="0" algn="r">
              <a:buNone/>
            </a:pPr>
            <a:endParaRPr lang="ru-RU" sz="1600" dirty="0" smtClean="0"/>
          </a:p>
          <a:p>
            <a:pPr marL="0" indent="0" algn="r">
              <a:buNone/>
            </a:pPr>
            <a:endParaRPr lang="ru-RU" sz="1600" dirty="0"/>
          </a:p>
          <a:p>
            <a:pPr marL="0" indent="0" algn="r">
              <a:buNone/>
            </a:pPr>
            <a:r>
              <a:rPr lang="ru-RU" sz="1600" dirty="0" smtClean="0"/>
              <a:t>Стрижков Данил</a:t>
            </a:r>
            <a:r>
              <a:rPr lang="ru-RU" sz="1600"/>
              <a:t/>
            </a:r>
            <a:br>
              <a:rPr lang="ru-RU" sz="1600"/>
            </a:br>
            <a:r>
              <a:rPr lang="ru-RU" sz="1600" smtClean="0"/>
              <a:t>ЦДЮТТ </a:t>
            </a:r>
            <a:r>
              <a:rPr lang="ru-RU" sz="1600" dirty="0"/>
              <a:t>М</a:t>
            </a:r>
            <a:r>
              <a:rPr lang="ru-RU" sz="1600" smtClean="0"/>
              <a:t>осковского </a:t>
            </a:r>
            <a:r>
              <a:rPr lang="ru-RU" sz="1600" dirty="0"/>
              <a:t>района г. Санкт-Петербурга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pPr algn="ctr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086" y="2881286"/>
            <a:ext cx="3015049" cy="2777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5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22</TotalTime>
  <Words>29</Words>
  <Application>Microsoft Office PowerPoint</Application>
  <PresentationFormat>Широкоэкранный</PresentationFormat>
  <Paragraphs>22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Trebuchet MS</vt:lpstr>
      <vt:lpstr>Tw Cen MT</vt:lpstr>
      <vt:lpstr>Wingdings</vt:lpstr>
      <vt:lpstr>Контур</vt:lpstr>
      <vt:lpstr>Медбот</vt:lpstr>
      <vt:lpstr>Презентация PowerPoint</vt:lpstr>
      <vt:lpstr>МедБот</vt:lpstr>
      <vt:lpstr>Медбот</vt:lpstr>
      <vt:lpstr>МедБот. Блок-схема программы</vt:lpstr>
      <vt:lpstr>МедБот. программа</vt:lpstr>
      <vt:lpstr>Спасибо за внимание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Медбот</dc:title>
  <dc:creator>Home</dc:creator>
  <cp:lastModifiedBy>Home</cp:lastModifiedBy>
  <cp:revision>9</cp:revision>
  <dcterms:created xsi:type="dcterms:W3CDTF">2022-05-21T17:37:01Z</dcterms:created>
  <dcterms:modified xsi:type="dcterms:W3CDTF">2022-05-22T14:32:07Z</dcterms:modified>
</cp:coreProperties>
</file>