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57BE1-A192-4C37-981E-07C2AF44E3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DE3A2F-5ADD-4497-A989-5C34813673FC}">
      <dgm:prSet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Я считаю, что создание помощников в ведении хозяйства не менее важно, чем создание роботов для исследования космического пространства. Роботы-помощники способны сэкономить людям время и силы, освободив больше ресурсов для того, чтобы заниматься любимым делом и наслаждаться жизнью.</a:t>
          </a:r>
        </a:p>
      </dgm:t>
    </dgm:pt>
    <dgm:pt modelId="{049A7906-084F-4F35-82DC-92A3AE2C8F21}" type="parTrans" cxnId="{12F2A981-DE4F-4F08-91C1-164C0356EDC6}">
      <dgm:prSet/>
      <dgm:spPr/>
      <dgm:t>
        <a:bodyPr/>
        <a:lstStyle/>
        <a:p>
          <a:endParaRPr lang="ru-RU"/>
        </a:p>
      </dgm:t>
    </dgm:pt>
    <dgm:pt modelId="{993C0425-57A6-4075-8450-A2B23E3C3826}" type="sibTrans" cxnId="{12F2A981-DE4F-4F08-91C1-164C0356EDC6}">
      <dgm:prSet/>
      <dgm:spPr/>
      <dgm:t>
        <a:bodyPr/>
        <a:lstStyle/>
        <a:p>
          <a:endParaRPr lang="ru-RU"/>
        </a:p>
      </dgm:t>
    </dgm:pt>
    <dgm:pt modelId="{362E7F00-3472-447F-9F0A-940376F6B527}">
      <dgm:prSet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Многие люди любят пиццу. Робот-повар может приготовить пиццу или шаурму практически самостоятельно. Теперь не нужно долго стоять на кухне и прилагать усилия, достаточно положить тесто и продукты для начинки в робота и нажать на кнопку. Все! Можно заниматься своими делами, а совсем скоро робот известит о готовности пиццы звуковым сигналом.</a:t>
          </a:r>
        </a:p>
      </dgm:t>
    </dgm:pt>
    <dgm:pt modelId="{AE43A66C-62AB-4DF7-B318-BE76D95F2AEC}" type="parTrans" cxnId="{AB358E5D-7D28-4342-A889-3EF7D4DEDB8F}">
      <dgm:prSet/>
      <dgm:spPr/>
      <dgm:t>
        <a:bodyPr/>
        <a:lstStyle/>
        <a:p>
          <a:endParaRPr lang="ru-RU"/>
        </a:p>
      </dgm:t>
    </dgm:pt>
    <dgm:pt modelId="{157C750E-EE5E-4AB8-8546-F8D3D513B761}" type="sibTrans" cxnId="{AB358E5D-7D28-4342-A889-3EF7D4DEDB8F}">
      <dgm:prSet/>
      <dgm:spPr/>
      <dgm:t>
        <a:bodyPr/>
        <a:lstStyle/>
        <a:p>
          <a:endParaRPr lang="ru-RU"/>
        </a:p>
      </dgm:t>
    </dgm:pt>
    <dgm:pt modelId="{9B2EA020-478A-4590-B035-314F2373BAA9}" type="pres">
      <dgm:prSet presAssocID="{B7E57BE1-A192-4C37-981E-07C2AF44E31A}" presName="linear" presStyleCnt="0">
        <dgm:presLayoutVars>
          <dgm:animLvl val="lvl"/>
          <dgm:resizeHandles val="exact"/>
        </dgm:presLayoutVars>
      </dgm:prSet>
      <dgm:spPr/>
    </dgm:pt>
    <dgm:pt modelId="{05B574C8-F88D-4A0D-8F87-B8ECE4C7E553}" type="pres">
      <dgm:prSet presAssocID="{A6DE3A2F-5ADD-4497-A989-5C34813673FC}" presName="parentText" presStyleLbl="node1" presStyleIdx="0" presStyleCnt="2" custLinFactY="-7541" custLinFactNeighborY="-100000">
        <dgm:presLayoutVars>
          <dgm:chMax val="0"/>
          <dgm:bulletEnabled val="1"/>
        </dgm:presLayoutVars>
      </dgm:prSet>
      <dgm:spPr/>
    </dgm:pt>
    <dgm:pt modelId="{5E0C638B-A6BA-41F5-AE61-756FAA69F1B8}" type="pres">
      <dgm:prSet presAssocID="{993C0425-57A6-4075-8450-A2B23E3C3826}" presName="spacer" presStyleCnt="0"/>
      <dgm:spPr/>
    </dgm:pt>
    <dgm:pt modelId="{9B83B71C-040D-4EC9-8D9C-DC7BC26EBC09}" type="pres">
      <dgm:prSet presAssocID="{362E7F00-3472-447F-9F0A-940376F6B527}" presName="parentText" presStyleLbl="node1" presStyleIdx="1" presStyleCnt="2" custLinFactNeighborX="-749" custLinFactNeighborY="-91587">
        <dgm:presLayoutVars>
          <dgm:chMax val="0"/>
          <dgm:bulletEnabled val="1"/>
        </dgm:presLayoutVars>
      </dgm:prSet>
      <dgm:spPr/>
    </dgm:pt>
  </dgm:ptLst>
  <dgm:cxnLst>
    <dgm:cxn modelId="{7EA17D40-E6B2-4024-BDBF-93765BE2D033}" type="presOf" srcId="{B7E57BE1-A192-4C37-981E-07C2AF44E31A}" destId="{9B2EA020-478A-4590-B035-314F2373BAA9}" srcOrd="0" destOrd="0" presId="urn:microsoft.com/office/officeart/2005/8/layout/vList2"/>
    <dgm:cxn modelId="{AB358E5D-7D28-4342-A889-3EF7D4DEDB8F}" srcId="{B7E57BE1-A192-4C37-981E-07C2AF44E31A}" destId="{362E7F00-3472-447F-9F0A-940376F6B527}" srcOrd="1" destOrd="0" parTransId="{AE43A66C-62AB-4DF7-B318-BE76D95F2AEC}" sibTransId="{157C750E-EE5E-4AB8-8546-F8D3D513B761}"/>
    <dgm:cxn modelId="{40153C7E-DD1D-41AE-A22E-179AEFE36EB9}" type="presOf" srcId="{A6DE3A2F-5ADD-4497-A989-5C34813673FC}" destId="{05B574C8-F88D-4A0D-8F87-B8ECE4C7E553}" srcOrd="0" destOrd="0" presId="urn:microsoft.com/office/officeart/2005/8/layout/vList2"/>
    <dgm:cxn modelId="{12F2A981-DE4F-4F08-91C1-164C0356EDC6}" srcId="{B7E57BE1-A192-4C37-981E-07C2AF44E31A}" destId="{A6DE3A2F-5ADD-4497-A989-5C34813673FC}" srcOrd="0" destOrd="0" parTransId="{049A7906-084F-4F35-82DC-92A3AE2C8F21}" sibTransId="{993C0425-57A6-4075-8450-A2B23E3C3826}"/>
    <dgm:cxn modelId="{42CC76CE-1B1E-4ED6-989C-0162A6EA0326}" type="presOf" srcId="{362E7F00-3472-447F-9F0A-940376F6B527}" destId="{9B83B71C-040D-4EC9-8D9C-DC7BC26EBC09}" srcOrd="0" destOrd="0" presId="urn:microsoft.com/office/officeart/2005/8/layout/vList2"/>
    <dgm:cxn modelId="{2E458DF8-758A-4608-9B5C-C241083C88FE}" type="presParOf" srcId="{9B2EA020-478A-4590-B035-314F2373BAA9}" destId="{05B574C8-F88D-4A0D-8F87-B8ECE4C7E553}" srcOrd="0" destOrd="0" presId="urn:microsoft.com/office/officeart/2005/8/layout/vList2"/>
    <dgm:cxn modelId="{AA8268B7-7B4F-4EAD-9698-FBF33CB50FC0}" type="presParOf" srcId="{9B2EA020-478A-4590-B035-314F2373BAA9}" destId="{5E0C638B-A6BA-41F5-AE61-756FAA69F1B8}" srcOrd="1" destOrd="0" presId="urn:microsoft.com/office/officeart/2005/8/layout/vList2"/>
    <dgm:cxn modelId="{E9E2AA60-E18C-46C6-B0C5-13AE58EE0B09}" type="presParOf" srcId="{9B2EA020-478A-4590-B035-314F2373BAA9}" destId="{9B83B71C-040D-4EC9-8D9C-DC7BC26EBC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574C8-F88D-4A0D-8F87-B8ECE4C7E553}">
      <dsp:nvSpPr>
        <dsp:cNvPr id="0" name=""/>
        <dsp:cNvSpPr/>
      </dsp:nvSpPr>
      <dsp:spPr>
        <a:xfrm>
          <a:off x="0" y="0"/>
          <a:ext cx="8229600" cy="236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Calibri" panose="020F0502020204030204" pitchFamily="34" charset="0"/>
              <a:cs typeface="Calibri" panose="020F0502020204030204" pitchFamily="34" charset="0"/>
            </a:rPr>
            <a:t>Я считаю, что создание помощников в ведении хозяйства не менее важно, чем создание роботов для исследования космического пространства. Роботы-помощники способны сэкономить людям время и силы, освободив больше ресурсов для того, чтобы заниматься любимым делом и наслаждаться жизнью.</a:t>
          </a:r>
        </a:p>
      </dsp:txBody>
      <dsp:txXfrm>
        <a:off x="115600" y="115600"/>
        <a:ext cx="7998400" cy="2136880"/>
      </dsp:txXfrm>
    </dsp:sp>
    <dsp:sp modelId="{9B83B71C-040D-4EC9-8D9C-DC7BC26EBC09}">
      <dsp:nvSpPr>
        <dsp:cNvPr id="0" name=""/>
        <dsp:cNvSpPr/>
      </dsp:nvSpPr>
      <dsp:spPr>
        <a:xfrm>
          <a:off x="0" y="2410852"/>
          <a:ext cx="8229600" cy="236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Calibri" panose="020F0502020204030204" pitchFamily="34" charset="0"/>
              <a:cs typeface="Calibri" panose="020F0502020204030204" pitchFamily="34" charset="0"/>
            </a:rPr>
            <a:t>Многие люди любят пиццу. Робот-повар может приготовить пиццу или шаурму практически самостоятельно. Теперь не нужно долго стоять на кухне и прилагать усилия, достаточно положить тесто и продукты для начинки в робота и нажать на кнопку. Все! Можно заниматься своими делами, а совсем скоро робот известит о готовности пиццы звуковым сигналом.</a:t>
          </a:r>
        </a:p>
      </dsp:txBody>
      <dsp:txXfrm>
        <a:off x="115600" y="2526452"/>
        <a:ext cx="7998400" cy="213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fld id="{546C0143-BF1B-48A7-B27B-8437C7395CC6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EEA22B8B-FD9D-4468-BD07-046BFCA8F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880" y="60959"/>
            <a:ext cx="6120680" cy="1000122"/>
          </a:xfrm>
        </p:spPr>
        <p:txBody>
          <a:bodyPr/>
          <a:lstStyle/>
          <a:p>
            <a:r>
              <a:rPr lang="ru-RU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РОБОТ - ПОВАР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D36D5-026C-4C5B-ACC1-A7615E9B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6326000"/>
            <a:ext cx="7210788" cy="34869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Подготовил Андрей Гордун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8–Г класс МБОУ ОКЛ им. Георгия Берегового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07144-AAF0-4F10-9A53-116E67ADD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7583" y="1800526"/>
            <a:ext cx="4936757" cy="3702567"/>
          </a:xfrm>
          <a:prstGeom prst="rect">
            <a:avLst/>
          </a:prstGeom>
        </p:spPr>
      </p:pic>
      <p:pic>
        <p:nvPicPr>
          <p:cNvPr id="5" name="Picture 4" descr="О полезных свойствах пиццы: в каких случаях такая еда будет кстати? - Лента  новостей Уфы">
            <a:extLst>
              <a:ext uri="{FF2B5EF4-FFF2-40B4-BE49-F238E27FC236}">
                <a16:creationId xmlns:a16="http://schemas.microsoft.com/office/drawing/2014/main" id="{2DECE83B-0B2A-449C-90E4-FD782903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34" y="4387340"/>
            <a:ext cx="3419817" cy="19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2D598C-1CF7-4909-BD4D-36A23EE9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83" y="1021579"/>
            <a:ext cx="2402394" cy="14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9EBDF5E-943D-432B-8F51-E7FA568BF90D}"/>
              </a:ext>
            </a:extLst>
          </p:cNvPr>
          <p:cNvGrpSpPr/>
          <p:nvPr/>
        </p:nvGrpSpPr>
        <p:grpSpPr>
          <a:xfrm>
            <a:off x="6254102" y="1181707"/>
            <a:ext cx="2710386" cy="2960390"/>
            <a:chOff x="311105" y="-117129"/>
            <a:chExt cx="8515452" cy="236808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79A79786-9D44-4CFA-8B33-D060DBE886C5}"/>
                </a:ext>
              </a:extLst>
            </p:cNvPr>
            <p:cNvSpPr/>
            <p:nvPr/>
          </p:nvSpPr>
          <p:spPr>
            <a:xfrm>
              <a:off x="311105" y="-117129"/>
              <a:ext cx="8229600" cy="2368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759C3CAD-03E3-42A9-8E03-B2DB166701EE}"/>
                </a:ext>
              </a:extLst>
            </p:cNvPr>
            <p:cNvSpPr txBox="1"/>
            <p:nvPr/>
          </p:nvSpPr>
          <p:spPr>
            <a:xfrm>
              <a:off x="828158" y="-23506"/>
              <a:ext cx="7998399" cy="21368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dirty="0">
                  <a:solidFill>
                    <a:schemeClr val="tx1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Почти все </a:t>
              </a:r>
              <a:r>
                <a:rPr lang="ru-RU" sz="1100" kern="1200" dirty="0">
                  <a:solidFill>
                    <a:schemeClr val="tx1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любят пиццу. Робот-повар может приготовить ее практически самостоятельно! </a:t>
              </a:r>
            </a:p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chemeClr val="tx1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Теперь не нужно долго стоять на кухне и прилагать усилия, достаточно положить тесто и продукты для начинки в робота и нажать на кнопку. </a:t>
              </a:r>
            </a:p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dirty="0">
                  <a:solidFill>
                    <a:schemeClr val="tx1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Робот раскатает тесто, добавит соус и начинку, натрет сыр и известит человека о готовности </a:t>
              </a:r>
              <a:r>
                <a:rPr lang="ru-RU" sz="1100" kern="1200" dirty="0">
                  <a:solidFill>
                    <a:schemeClr val="tx1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звуковым сигналом. </a:t>
              </a:r>
            </a:p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>
                  <a:solidFill>
                    <a:schemeClr val="tx1"/>
                  </a:solidFill>
                  <a:latin typeface="Arial Black" panose="020B0A04020102020204" pitchFamily="34" charset="0"/>
                  <a:cs typeface="Calibri" panose="020F0502020204030204" pitchFamily="34" charset="0"/>
                </a:rPr>
                <a:t>Останется только положить пиццу в духовку!</a:t>
              </a:r>
            </a:p>
          </p:txBody>
        </p:sp>
      </p:grp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651FB7AB-00FB-424D-BF2B-CB8F0B690769}"/>
              </a:ext>
            </a:extLst>
          </p:cNvPr>
          <p:cNvSpPr/>
          <p:nvPr/>
        </p:nvSpPr>
        <p:spPr bwMode="auto">
          <a:xfrm>
            <a:off x="3910031" y="5258350"/>
            <a:ext cx="847903" cy="474906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: изогнутая 15">
            <a:extLst>
              <a:ext uri="{FF2B5EF4-FFF2-40B4-BE49-F238E27FC236}">
                <a16:creationId xmlns:a16="http://schemas.microsoft.com/office/drawing/2014/main" id="{6FE970EF-3458-4BD8-9F7D-FEE13350CBBA}"/>
              </a:ext>
            </a:extLst>
          </p:cNvPr>
          <p:cNvSpPr/>
          <p:nvPr/>
        </p:nvSpPr>
        <p:spPr bwMode="auto">
          <a:xfrm rot="10800000">
            <a:off x="3910031" y="2514430"/>
            <a:ext cx="1099011" cy="882776"/>
          </a:xfrm>
          <a:prstGeom prst="ben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06680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Робот-повар – незаменимый помощник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EABFDF8-C659-4806-B113-4A36F5677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902270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Вкусная пицца за пару минут!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332F7-2BA0-4571-AF32-844B0935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О полезных свойствах пиццы: в каких случаях такая еда будет кстати? - Лента  новостей Уфы">
            <a:extLst>
              <a:ext uri="{FF2B5EF4-FFF2-40B4-BE49-F238E27FC236}">
                <a16:creationId xmlns:a16="http://schemas.microsoft.com/office/drawing/2014/main" id="{EDDF1B5D-C37F-46DB-9F63-51772D5D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9" y="1453286"/>
            <a:ext cx="8622342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90TGp_climb_dark">
  <a:themeElements>
    <a:clrScheme name="Тема Offic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</TotalTime>
  <Words>190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590TGp_climb_dark</vt:lpstr>
      <vt:lpstr>РОБОТ - ПОВАР</vt:lpstr>
      <vt:lpstr>Робот-повар – незаменимый помощник</vt:lpstr>
      <vt:lpstr>Вкусная пицца за пару минут!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Хронология робототехники</dc:title>
  <dc:creator>user</dc:creator>
  <cp:lastModifiedBy>Elena Gordun t</cp:lastModifiedBy>
  <cp:revision>30</cp:revision>
  <dcterms:created xsi:type="dcterms:W3CDTF">2010-09-08T01:49:56Z</dcterms:created>
  <dcterms:modified xsi:type="dcterms:W3CDTF">2022-05-19T12:54:22Z</dcterms:modified>
</cp:coreProperties>
</file>