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756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B62EB-AD49-44EF-A165-D69C8C79ED68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DFD56-A83A-49B7-A369-3DC200CCF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66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DFD56-A83A-49B7-A369-3DC200CCF90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420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15728" y="1268761"/>
            <a:ext cx="821292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</a:t>
            </a:r>
          </a:p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Аппаратно-программный </a:t>
            </a:r>
          </a:p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комплекс</a:t>
            </a:r>
          </a:p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"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Driver’s-Assistant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"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99856" y="260649"/>
            <a:ext cx="58681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Министерство образования и науки УР</a:t>
            </a:r>
          </a:p>
          <a:p>
            <a:pPr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Управление образования Администрации города Ижевска</a:t>
            </a:r>
          </a:p>
          <a:p>
            <a:pPr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</a:t>
            </a:r>
          </a:p>
          <a:p>
            <a:pPr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дополнительного образования «Дворец детского (юношеского) творчества»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38143" y="4135523"/>
            <a:ext cx="48245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Авторы: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обучающиеся МБОУ ДО ДД(Ю)Т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Блинов Владимир, Тарасов Демьян,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Руководители: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Азиатцева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Алена Вениаминовна,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Орлов Никита Александрович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Чернов Павел Михайлович,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педагоги дополнительного образования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834" y="540219"/>
            <a:ext cx="4257849" cy="42578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4069528"/>
            <a:ext cx="1620001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58862" y="4069528"/>
            <a:ext cx="162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692" y="-1359724"/>
            <a:ext cx="4257849" cy="425784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74" y="1859259"/>
            <a:ext cx="4179559" cy="1929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grpSp>
        <p:nvGrpSpPr>
          <p:cNvPr id="15" name="Группа 14"/>
          <p:cNvGrpSpPr/>
          <p:nvPr/>
        </p:nvGrpSpPr>
        <p:grpSpPr>
          <a:xfrm>
            <a:off x="9518955" y="1149132"/>
            <a:ext cx="2673045" cy="3070924"/>
            <a:chOff x="8724115" y="3614964"/>
            <a:chExt cx="2673045" cy="3070924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4115" y="4211745"/>
              <a:ext cx="2673045" cy="2474143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9116404" y="3614964"/>
              <a:ext cx="188846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Модуль 1</a:t>
              </a:r>
              <a:endPara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8171506" y="4196020"/>
            <a:ext cx="3902733" cy="2405338"/>
            <a:chOff x="3143672" y="4010770"/>
            <a:chExt cx="3902733" cy="240533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3672" y="4615187"/>
              <a:ext cx="3902733" cy="1800921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4121226" y="4010770"/>
              <a:ext cx="188846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Модуль 2</a:t>
              </a:r>
              <a:endPara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77538" y="3927669"/>
            <a:ext cx="2534085" cy="2488439"/>
            <a:chOff x="177538" y="3927669"/>
            <a:chExt cx="2534085" cy="2488439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00347" y="3927669"/>
              <a:ext cx="188846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Модуль 4</a:t>
              </a:r>
              <a:endPara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538" y="4503122"/>
              <a:ext cx="2534085" cy="1912986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0" name="Прямоугольник 19"/>
          <p:cNvSpPr/>
          <p:nvPr/>
        </p:nvSpPr>
        <p:spPr>
          <a:xfrm>
            <a:off x="6552017" y="1540641"/>
            <a:ext cx="9941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Сайт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/>
          <a:srcRect l="2958" t="8757" b="3608"/>
          <a:stretch/>
        </p:blipFill>
        <p:spPr>
          <a:xfrm>
            <a:off x="4855218" y="2022288"/>
            <a:ext cx="4387782" cy="2227812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3008536" y="3993349"/>
            <a:ext cx="2996159" cy="2355478"/>
            <a:chOff x="4907389" y="1733644"/>
            <a:chExt cx="2996159" cy="2355478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461235" y="1733644"/>
              <a:ext cx="188846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Модуль 3</a:t>
              </a:r>
              <a:endPara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7389" y="2318419"/>
              <a:ext cx="2996159" cy="1770703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417" y="4286837"/>
            <a:ext cx="1082987" cy="2345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692" y="-1359724"/>
            <a:ext cx="4257849" cy="42578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73522" y="3266223"/>
            <a:ext cx="27113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Цель проекта: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040" y="2181457"/>
            <a:ext cx="11737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Водители переработают с целью быстрее доставить заказ. Из-за таких работников случаются аварии, а из-за аварий повреждается груз.</a:t>
            </a:r>
          </a:p>
          <a:p>
            <a:pPr indent="358775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Также груз может повредится из-за неаккуратной езды,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может произойти утечка газов 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затопление груза.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358775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Также грузом могут являться животные, за которыми нужен уход в течении поездки.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3522" y="4359265"/>
            <a:ext cx="29787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Наше решение: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470" y="3813545"/>
            <a:ext cx="11390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Разработать и создать аппаратно-программный комплекс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позволяющий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осуществлять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контроль за перевозкой грузов и работой водителей.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470" y="4874786"/>
            <a:ext cx="114081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Есть отслеживания работы и отдыха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водителя, которое происходит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средствам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нажатия водителем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педаль;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Можно установить в любую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машину;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Можно отслеживать нет ли повреждения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груза;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Можно перевозить животных без особого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вмешательства;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Все данные отправляются и хранятся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сайте.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9376" y="1658741"/>
            <a:ext cx="21239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Проблема: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187</Words>
  <Application>Microsoft Office PowerPoint</Application>
  <PresentationFormat>Широкоэкранный</PresentationFormat>
  <Paragraphs>34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Алёна</dc:creator>
  <cp:lastModifiedBy>Алёна</cp:lastModifiedBy>
  <cp:revision>87</cp:revision>
  <dcterms:created xsi:type="dcterms:W3CDTF">2017-09-06T09:18:07Z</dcterms:created>
  <dcterms:modified xsi:type="dcterms:W3CDTF">2022-09-11T10:57:55Z</dcterms:modified>
</cp:coreProperties>
</file>