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34A9A-0B04-78D6-2CF0-4C30C565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8186498" cy="3371798"/>
          </a:xfrm>
        </p:spPr>
        <p:txBody>
          <a:bodyPr/>
          <a:lstStyle/>
          <a:p>
            <a:r>
              <a:rPr lang="ru-RU" dirty="0"/>
              <a:t>Домашняя метеостанция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45B243-A1E8-3995-75F1-2298008109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1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BB667C-FFB0-DFF7-CBEA-6040CD1D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метеостанции есть датчик температуры и влажности с которого он отправляет данные на вообще устройство.</a:t>
            </a:r>
          </a:p>
        </p:txBody>
      </p:sp>
    </p:spTree>
    <p:extLst>
      <p:ext uri="{BB962C8B-B14F-4D97-AF65-F5344CB8AC3E}">
        <p14:creationId xmlns:p14="http://schemas.microsoft.com/office/powerpoint/2010/main" val="215853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713E1-D033-5E57-1A9E-8C3A954B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DF7D62-39E7-41BA-D42A-D33C63EBB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Вот так выглядит </a:t>
            </a:r>
            <a:r>
              <a:rPr lang="ru-RU"/>
              <a:t>сама метеостанция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E35BCF6-E2A1-E20C-B5AE-411FA9A0B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72" y="680173"/>
            <a:ext cx="3464064" cy="548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2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EA7EF-E0FF-676D-2EFC-2B4E01DE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79B04A-6962-F8F4-A9F7-588C9186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314" y="864108"/>
            <a:ext cx="6987154" cy="5120640"/>
          </a:xfrm>
        </p:spPr>
        <p:txBody>
          <a:bodyPr/>
          <a:lstStyle/>
          <a:p>
            <a:r>
              <a:rPr lang="ru-RU" dirty="0"/>
              <a:t>Интерфейс вывода написан на </a:t>
            </a:r>
            <a:r>
              <a:rPr lang="en-GB" dirty="0"/>
              <a:t>html</a:t>
            </a:r>
            <a:r>
              <a:rPr lang="ru-RU" dirty="0"/>
              <a:t>.</a:t>
            </a:r>
          </a:p>
          <a:p>
            <a:r>
              <a:rPr lang="ru-RU" dirty="0"/>
              <a:t>Здесь показывается температура и влажность.</a:t>
            </a:r>
          </a:p>
          <a:p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9ED6DF1-EF53-3F97-8D24-A76DA997B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128" y="1"/>
            <a:ext cx="3944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9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47AEDA-5015-6C27-3CBB-CC55DE658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написана на </a:t>
            </a:r>
            <a:r>
              <a:rPr lang="ru-RU" dirty="0" err="1"/>
              <a:t>ардуино</a:t>
            </a:r>
            <a:r>
              <a:rPr lang="ru-RU" dirty="0"/>
              <a:t>.</a:t>
            </a:r>
          </a:p>
          <a:p>
            <a:r>
              <a:rPr lang="ru-RU" dirty="0"/>
              <a:t>Плата довольно мощная потому что у неё есть процессор </a:t>
            </a:r>
            <a:r>
              <a:rPr lang="en-GB" dirty="0" err="1"/>
              <a:t>esp8266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028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BE0EC-7E78-EDF7-D328-0D8949DA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Достоинства: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Недостатки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129C2-D86C-DEB0-A5D0-03074F94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Низкая цена, легкая </a:t>
            </a:r>
            <a:r>
              <a:rPr lang="ru-RU" dirty="0" err="1"/>
              <a:t>сборка,работает</a:t>
            </a:r>
            <a:r>
              <a:rPr lang="ru-RU" dirty="0"/>
              <a:t> на любом устройстве.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Постоянное подключение к </a:t>
            </a:r>
            <a:r>
              <a:rPr lang="en-GB" dirty="0"/>
              <a:t>WI-FI </a:t>
            </a:r>
            <a:r>
              <a:rPr lang="ru-RU" dirty="0"/>
              <a:t>и </a:t>
            </a:r>
            <a:r>
              <a:rPr lang="ru-RU" dirty="0" err="1"/>
              <a:t>питанию,внешний</a:t>
            </a:r>
            <a:r>
              <a:rPr lang="ru-RU" dirty="0"/>
              <a:t> вид.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90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79E5E-039A-A061-7531-72B147C7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Конец</a:t>
            </a:r>
          </a:p>
        </p:txBody>
      </p:sp>
    </p:spTree>
    <p:extLst>
      <p:ext uri="{BB962C8B-B14F-4D97-AF65-F5344CB8AC3E}">
        <p14:creationId xmlns:p14="http://schemas.microsoft.com/office/powerpoint/2010/main" val="1916585984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Рамка</vt:lpstr>
      <vt:lpstr>Домашняя метеостанция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Достоинства:   Недостатки</vt:lpstr>
      <vt:lpstr>Конец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Домашняя метеостанция </dc:title>
  <dc:creator>jekos 23</dc:creator>
  <cp:lastModifiedBy>jekos 23</cp:lastModifiedBy>
  <cp:revision>2</cp:revision>
  <dcterms:created xsi:type="dcterms:W3CDTF">2023-01-26T19:57:34Z</dcterms:created>
  <dcterms:modified xsi:type="dcterms:W3CDTF">2023-01-27T11:39:11Z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64516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