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sp>
          <p:nvSpPr>
            <p:cNvPr id="15" name="Freeform 14"/>
            <p:cNvSpPr/>
            <p:nvPr/>
          </p:nvSpPr>
          <p:spPr bwMode="auto">
            <a:xfrm>
              <a:off x="0" y="-7862"/>
              <a:ext cx="863599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FC817C-3C8F-4D11-BC57-19F3458910E7}" type="datetimeFigureOut">
              <a:rPr lang="ru-RU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C1B47E0-471D-4A43-9B9B-CBEC9791EAF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8iKylzOCM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s://youtu.be/CF8iKylzOC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plus1.ru/news/2022/12/28/three-legs-robot" TargetMode="External"/><Relationship Id="rId2" Type="http://schemas.openxmlformats.org/officeDocument/2006/relationships/hyperlink" Target="http://robotrends.ru/robopedia/roboty-dlya-drugih-pla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obotrends.ru/pub/2303/sentiv-_-agrarnyy-roborazvedchik-ot-francuzskoy-merop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76118" y="1943435"/>
            <a:ext cx="9766852" cy="1646302"/>
          </a:xfrm>
        </p:spPr>
        <p:txBody>
          <a:bodyPr/>
          <a:lstStyle/>
          <a:p>
            <a:pPr algn="ctr">
              <a:defRPr/>
            </a:pPr>
            <a:r>
              <a:rPr lang="ru-RU" sz="3600"/>
              <a:t>Робототехнический проект</a:t>
            </a:r>
            <a:r>
              <a:rPr lang="ru-RU"/>
              <a:t/>
            </a:r>
            <a:br>
              <a:rPr lang="ru-RU"/>
            </a:br>
            <a:r>
              <a:rPr lang="ru-RU" sz="4400"/>
              <a:t> «Шагающий</a:t>
            </a:r>
            <a:br>
              <a:rPr lang="ru-RU" sz="4400"/>
            </a:br>
            <a:r>
              <a:rPr lang="ru-RU" sz="4400"/>
              <a:t>робот-исследователь»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459544" y="4278086"/>
            <a:ext cx="4596963" cy="197521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проекта: Иван Гаспарян (9 лет)</a:t>
            </a:r>
          </a:p>
          <a:p>
            <a:pPr algn="l">
              <a:defRPr/>
            </a:pP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Название объединения дополнительного образования: «Время роботов»</a:t>
            </a:r>
            <a:endParaRPr/>
          </a:p>
          <a:p>
            <a:pPr algn="l">
              <a:defRPr/>
            </a:pP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Номинация: Робототехнический проект</a:t>
            </a:r>
          </a:p>
          <a:p>
            <a:pPr algn="l">
              <a:defRPr/>
            </a:pP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проекта: Надебская М.Д.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734294" y="604700"/>
            <a:ext cx="828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ГБОУ ДО города Москвы «Дворец творчества детей и молодежи на Миусах»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052512" y="625330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8346" y="4047843"/>
            <a:ext cx="2701198" cy="2025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Конструирование и сборка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8596668" cy="38807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1 Этап. Создание механизма.</a:t>
            </a:r>
            <a:endParaRPr/>
          </a:p>
          <a:p>
            <a:pPr>
              <a:defRPr/>
            </a:pPr>
            <a:r>
              <a:rPr lang="ru-RU"/>
              <a:t>2 Этап. Создание корпуса.</a:t>
            </a:r>
            <a:endParaRPr/>
          </a:p>
          <a:p>
            <a:pPr>
              <a:defRPr/>
            </a:pPr>
            <a:r>
              <a:rPr lang="ru-RU"/>
              <a:t>3 Этап. Попытки.</a:t>
            </a:r>
            <a:endParaRPr/>
          </a:p>
          <a:p>
            <a:pPr>
              <a:defRPr/>
            </a:pPr>
            <a:r>
              <a:rPr lang="ru-RU"/>
              <a:t>4 Этап. Анализ.</a:t>
            </a:r>
            <a:endParaRPr/>
          </a:p>
          <a:p>
            <a:pPr>
              <a:defRPr/>
            </a:pPr>
            <a:r>
              <a:rPr lang="ru-RU"/>
              <a:t>5 Этап. Удачная попытка.</a:t>
            </a:r>
            <a:endParaRPr/>
          </a:p>
          <a:p>
            <a:pPr>
              <a:defRPr/>
            </a:pPr>
            <a:r>
              <a:rPr lang="ru-RU"/>
              <a:t>6 Этап. Улучшение.</a:t>
            </a:r>
            <a:endParaRPr/>
          </a:p>
          <a:p>
            <a:pPr>
              <a:defRPr/>
            </a:pPr>
            <a:r>
              <a:rPr lang="ru-RU"/>
              <a:t>7 Этап. Финальный тест.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02002" y="3785835"/>
            <a:ext cx="2285999" cy="1714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02001" y="1834651"/>
            <a:ext cx="2285999" cy="171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85208" y="1834650"/>
            <a:ext cx="2285999" cy="1714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95930" y="3785835"/>
            <a:ext cx="2275277" cy="170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Особенности конструкции робота-исследователя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28600" y="2160590"/>
            <a:ext cx="6836229" cy="28602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Реализация робота состоит из следующих основных узлов:</a:t>
            </a:r>
            <a:endParaRPr/>
          </a:p>
          <a:p>
            <a:pPr lvl="1">
              <a:defRPr/>
            </a:pPr>
            <a:r>
              <a:rPr lang="ru-RU" sz="1800"/>
              <a:t>Тип передачи – червячная передача</a:t>
            </a:r>
            <a:endParaRPr/>
          </a:p>
          <a:p>
            <a:pPr lvl="1">
              <a:defRPr/>
            </a:pPr>
            <a:r>
              <a:rPr lang="ru-RU" sz="1800"/>
              <a:t>Датчик зрения</a:t>
            </a:r>
            <a:endParaRPr/>
          </a:p>
          <a:p>
            <a:pPr lvl="1">
              <a:defRPr/>
            </a:pPr>
            <a:r>
              <a:rPr lang="en-US" sz="1800"/>
              <a:t>Smart hub – </a:t>
            </a:r>
            <a:r>
              <a:rPr lang="ru-RU" sz="1800"/>
              <a:t>для подключения к компьютеру</a:t>
            </a:r>
            <a:endParaRPr/>
          </a:p>
          <a:p>
            <a:pPr lvl="1">
              <a:defRPr/>
            </a:pPr>
            <a:r>
              <a:rPr lang="ru-RU" sz="1800"/>
              <a:t>Аккумулятор – для электропитания робота</a:t>
            </a:r>
            <a:endParaRPr/>
          </a:p>
          <a:p>
            <a:pPr lvl="1">
              <a:defRPr/>
            </a:pPr>
            <a:r>
              <a:rPr lang="ru-RU" sz="1800"/>
              <a:t>Шагающие конечности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47371" y="2548524"/>
            <a:ext cx="2351999" cy="17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2545479"/>
            <a:ext cx="2356058" cy="1767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43313" y="4481357"/>
            <a:ext cx="2356057" cy="1767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6000" y="4522211"/>
            <a:ext cx="2356058" cy="1767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35431" y="5020843"/>
            <a:ext cx="5962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Особенность: было принято решение отказаться от гусениц и колес в пользу шагающих «ног» для передвижения по любому сложному рельефу местности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Составление программы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35495" y="1570868"/>
            <a:ext cx="8596668" cy="3880773"/>
          </a:xfrm>
        </p:spPr>
        <p:txBody>
          <a:bodyPr/>
          <a:lstStyle/>
          <a:p>
            <a:pPr>
              <a:defRPr/>
            </a:pPr>
            <a:r>
              <a:rPr lang="ru-RU"/>
              <a:t>Этапы алгоритма</a:t>
            </a:r>
            <a:endParaRPr/>
          </a:p>
          <a:p>
            <a:pPr lvl="1">
              <a:defRPr/>
            </a:pPr>
            <a:r>
              <a:rPr lang="ru-RU"/>
              <a:t>Старт – включение робота</a:t>
            </a:r>
            <a:endParaRPr/>
          </a:p>
          <a:p>
            <a:pPr lvl="1">
              <a:defRPr/>
            </a:pPr>
            <a:r>
              <a:rPr lang="ru-RU"/>
              <a:t>Цикл действия:</a:t>
            </a:r>
            <a:endParaRPr/>
          </a:p>
          <a:p>
            <a:pPr lvl="2">
              <a:defRPr/>
            </a:pPr>
            <a:r>
              <a:rPr lang="ru-RU"/>
              <a:t>Крутить мотор по часовой стрелке по скоростью 10</a:t>
            </a:r>
            <a:endParaRPr/>
          </a:p>
          <a:p>
            <a:pPr lvl="2">
              <a:defRPr/>
            </a:pPr>
            <a:r>
              <a:rPr lang="ru-RU"/>
              <a:t>Пока не сработает датчик зрения – в этом случае остановка</a:t>
            </a:r>
            <a:endParaRPr/>
          </a:p>
          <a:p>
            <a:pPr marL="914400" lvl="2" indent="0">
              <a:buNone/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9973" y="3511255"/>
            <a:ext cx="3319727" cy="2489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1348" y="3511254"/>
            <a:ext cx="3319728" cy="2489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Тестирование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7334" y="1590745"/>
            <a:ext cx="8596668" cy="3880773"/>
          </a:xfrm>
        </p:spPr>
        <p:txBody>
          <a:bodyPr/>
          <a:lstStyle/>
          <a:p>
            <a:pPr>
              <a:defRPr/>
            </a:pPr>
            <a:r>
              <a:rPr lang="ru-RU"/>
              <a:t>Тестирование робота представляло из себя следующие этапы:</a:t>
            </a:r>
            <a:endParaRPr/>
          </a:p>
          <a:p>
            <a:pPr lvl="1">
              <a:defRPr/>
            </a:pPr>
            <a:r>
              <a:rPr lang="ru-RU"/>
              <a:t>Тестирование программного обеспечения</a:t>
            </a:r>
            <a:endParaRPr/>
          </a:p>
          <a:p>
            <a:pPr lvl="1">
              <a:defRPr/>
            </a:pPr>
            <a:r>
              <a:rPr lang="ru-RU"/>
              <a:t>Тестирование сборки механизма</a:t>
            </a:r>
            <a:endParaRPr/>
          </a:p>
          <a:p>
            <a:pPr lvl="1">
              <a:defRPr/>
            </a:pPr>
            <a:r>
              <a:rPr lang="ru-RU"/>
              <a:t>Тестирование подключения к </a:t>
            </a:r>
            <a:r>
              <a:rPr lang="en-US"/>
              <a:t>Smart Hub</a:t>
            </a:r>
            <a:endParaRPr lang="ru-RU"/>
          </a:p>
          <a:p>
            <a:pPr lvl="1">
              <a:defRPr/>
            </a:pPr>
            <a:r>
              <a:rPr lang="ru-RU"/>
              <a:t>Тестирование общего функционирования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0365" y="3608442"/>
            <a:ext cx="3825461" cy="2869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42183" y="3608442"/>
            <a:ext cx="3825461" cy="2869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Фото и видео робота-исследователя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1171" y="1651347"/>
            <a:ext cx="4691437" cy="3518578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158538" y="5516881"/>
            <a:ext cx="7243155" cy="7509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/>
              <a:t>Ссылка </a:t>
            </a:r>
            <a:r>
              <a:rPr lang="ru-RU" dirty="0" smtClean="0"/>
              <a:t>на </a:t>
            </a:r>
            <a:r>
              <a:rPr lang="ru-RU" dirty="0"/>
              <a:t>видео: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https://youtu.be/CF8iKylzOCM</a:t>
            </a:r>
            <a:endParaRPr lang="ru-RU" dirty="0"/>
          </a:p>
        </p:txBody>
      </p:sp>
      <p:pic>
        <p:nvPicPr>
          <p:cNvPr id="13" name="CF8iKylzO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6" y="1651347"/>
            <a:ext cx="4691437" cy="3518578"/>
          </a:xfrm>
          <a:prstGeom prst="rect">
            <a:avLst/>
          </a:prstGeom>
        </p:spPr>
      </p:pic>
      <p:pic>
        <p:nvPicPr>
          <p:cNvPr id="16" name="Рисунок 15">
            <a:hlinkClick r:id="rId4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70" y="2965993"/>
            <a:ext cx="792088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204080" y="1890162"/>
            <a:ext cx="6437625" cy="43530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Роботизация – это необратимый процесс, который ждет нас в будущем. Она принесет огромную пользу человечеству, но, в то же время, кардинальным образом изменит построение процессов во всех отраслях. </a:t>
            </a:r>
            <a:endParaRPr/>
          </a:p>
          <a:p>
            <a:pPr marL="0" indent="0">
              <a:buNone/>
              <a:defRPr/>
            </a:pPr>
            <a:r>
              <a:rPr lang="ru-RU"/>
              <a:t>В области науки и исследований шагающий робот-исследователь способен:</a:t>
            </a:r>
            <a:endParaRPr/>
          </a:p>
          <a:p>
            <a:pPr>
              <a:defRPr/>
            </a:pPr>
            <a:r>
              <a:rPr lang="ru-RU"/>
              <a:t>минимизировать риски травматизма и ранений, </a:t>
            </a:r>
            <a:endParaRPr/>
          </a:p>
          <a:p>
            <a:pPr>
              <a:defRPr/>
            </a:pPr>
            <a:r>
              <a:rPr lang="ru-RU"/>
              <a:t>заменить человека в опасных зонах,</a:t>
            </a:r>
            <a:endParaRPr/>
          </a:p>
          <a:p>
            <a:pPr>
              <a:defRPr/>
            </a:pPr>
            <a:r>
              <a:rPr lang="ru-RU"/>
              <a:t>сократить расходы на исследование, </a:t>
            </a:r>
            <a:endParaRPr/>
          </a:p>
          <a:p>
            <a:pPr>
              <a:defRPr/>
            </a:pPr>
            <a:r>
              <a:rPr lang="ru-RU"/>
              <a:t>свести к нулю человеческий фактор, </a:t>
            </a:r>
            <a:endParaRPr/>
          </a:p>
          <a:p>
            <a:pPr>
              <a:defRPr/>
            </a:pPr>
            <a:r>
              <a:rPr lang="ru-RU"/>
              <a:t>гарантировать точность данных, добытых в ходе исследований.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46747" y="1842520"/>
            <a:ext cx="5044663" cy="378349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677334" y="444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/>
              <a:t>Выводы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204080" y="1436940"/>
            <a:ext cx="768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Цель проекта достигнута: создана модель робота-исследователя.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Дальнейшее развитие проекта и его интеграция в жизнь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 основе разработанного прототипа возможно реализовать роботов-исследователей в различных средах: от морского дна до поверхности других планет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7998" y="2980020"/>
            <a:ext cx="4937297" cy="329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Используемые источники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r>
              <a:rPr lang="ru-RU"/>
              <a:t>Знания полученные на занятиях в ГБОУ ДО города Москвы «Дворец творчества детей и молодежи на Миусах»</a:t>
            </a:r>
            <a:endParaRPr/>
          </a:p>
          <a:p>
            <a:pPr>
              <a:defRPr/>
            </a:pPr>
            <a:r>
              <a:rPr lang="ru-RU"/>
              <a:t>Сеть Интернет</a:t>
            </a:r>
            <a:endParaRPr/>
          </a:p>
          <a:p>
            <a:pPr>
              <a:defRPr/>
            </a:pPr>
            <a:r>
              <a:rPr lang="en-US" u="sng">
                <a:hlinkClick r:id="rId2" tooltip="http://robotrends.ru/robopedia/roboty-dlya-drugih-planet"/>
              </a:rPr>
              <a:t>http://robotrends.ru/robopedia/roboty-dlya-drugih-planet</a:t>
            </a:r>
            <a:endParaRPr lang="ru-RU"/>
          </a:p>
          <a:p>
            <a:pPr>
              <a:defRPr/>
            </a:pPr>
            <a:r>
              <a:rPr lang="en-US" u="sng">
                <a:hlinkClick r:id="rId3" tooltip="https://nplus1.ru/news/2022/12/28/three-legs-robot"/>
              </a:rPr>
              <a:t>https://nplus1.ru/news/2022/12/28/three-legs-robot</a:t>
            </a:r>
            <a:endParaRPr lang="ru-RU"/>
          </a:p>
          <a:p>
            <a:pPr>
              <a:defRPr/>
            </a:pPr>
            <a:r>
              <a:rPr lang="en" u="sng">
                <a:hlinkClick r:id="rId4" tooltip="http://robotrends.ru/pub/2303/sentiv-_-agrarnyy-roborazvedchik-ot-francuzskoy-meropy"/>
              </a:rPr>
              <a:t>http://robotrends.ru/pub/2303/sentiv-_-agrarnyy-roborazvedchik-ot-francuzskoy-meropy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0972" y="1856467"/>
            <a:ext cx="8414657" cy="43592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/>
              <a:t/>
            </a:r>
            <a:br>
              <a:rPr lang="ru-RU" sz="6000"/>
            </a:br>
            <a:r>
              <a:rPr lang="ru-RU" sz="6000"/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93427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/>
              <a:t>Основная идея проекта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73142" y="1418467"/>
            <a:ext cx="7340231" cy="456489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200"/>
              <a:t>Несмотря на стремительное развитие жизни и науки, многие места на Земле до сих пор остаются труднодоступными и не исследованными.</a:t>
            </a:r>
            <a:endParaRPr/>
          </a:p>
          <a:p>
            <a:pPr>
              <a:defRPr/>
            </a:pPr>
            <a:endParaRPr lang="ru-RU" sz="2200"/>
          </a:p>
          <a:p>
            <a:pPr>
              <a:defRPr/>
            </a:pPr>
            <a:r>
              <a:rPr lang="ru-RU" sz="2200"/>
              <a:t>Для решения этой проблемы ежегодно конструируют роботов-исследователей</a:t>
            </a:r>
            <a:endParaRPr/>
          </a:p>
          <a:p>
            <a:pPr>
              <a:defRPr/>
            </a:pPr>
            <a:endParaRPr lang="ru-RU" sz="2200"/>
          </a:p>
          <a:p>
            <a:pPr>
              <a:defRPr/>
            </a:pPr>
            <a:r>
              <a:rPr lang="ru-RU" sz="2200"/>
              <a:t>Их используют для проведения исследований в опасных, непригодных для жизни условиях, например, при высокой или низкой температуре, радиации и т. д. Устройства могут функционировать под водой, под землей и даже в космосе.</a:t>
            </a:r>
            <a:endParaRPr/>
          </a:p>
          <a:p>
            <a:pPr>
              <a:defRPr/>
            </a:pPr>
            <a:endParaRPr lang="ru-RU" sz="2200"/>
          </a:p>
          <a:p>
            <a:pPr>
              <a:defRPr/>
            </a:pPr>
            <a:r>
              <a:rPr lang="ru-RU" sz="2200"/>
              <a:t>Применение роботов в космонавтике огромно. Устройства собирают почвенные образцы и исследуют новые зоны в опасных условиях, куда не может добраться человек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03492" y="1418467"/>
            <a:ext cx="4102100" cy="427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Цель проекта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7334" y="1908801"/>
            <a:ext cx="8596668" cy="4432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200"/>
              <a:t>Создать робота-исследователя, способного пробираться в самые труднодоступные места при любых погодных условиях и передавать данные.</a:t>
            </a:r>
            <a:endParaRPr/>
          </a:p>
          <a:p>
            <a:pPr marL="0" indent="0">
              <a:buNone/>
              <a:defRPr/>
            </a:pPr>
            <a:endParaRPr lang="ru-RU" sz="2200"/>
          </a:p>
          <a:p>
            <a:pPr marL="0" indent="0">
              <a:buNone/>
              <a:defRPr/>
            </a:pPr>
            <a:r>
              <a:rPr lang="ru-RU" sz="2200"/>
              <a:t>Робот-исследователь может </a:t>
            </a:r>
            <a:r>
              <a:rPr lang="ru-RU" sz="2100"/>
              <a:t>свободно передвигаться:</a:t>
            </a:r>
            <a:endParaRPr/>
          </a:p>
          <a:p>
            <a:pPr>
              <a:defRPr/>
            </a:pPr>
            <a:r>
              <a:rPr lang="ru-RU" sz="2100"/>
              <a:t>по льду в рамках исследования Арктики;</a:t>
            </a:r>
            <a:endParaRPr/>
          </a:p>
          <a:p>
            <a:pPr>
              <a:defRPr/>
            </a:pPr>
            <a:r>
              <a:rPr lang="ru-RU" sz="2100"/>
              <a:t>по грунту тайги, тундры;</a:t>
            </a:r>
            <a:endParaRPr/>
          </a:p>
          <a:p>
            <a:pPr>
              <a:defRPr/>
            </a:pPr>
            <a:r>
              <a:rPr lang="ru-RU" sz="2100"/>
              <a:t>по инопланетным поверхностям в рамках исследования космоса;</a:t>
            </a:r>
            <a:endParaRPr/>
          </a:p>
          <a:p>
            <a:pPr>
              <a:defRPr/>
            </a:pPr>
            <a:r>
              <a:rPr lang="ru-RU" sz="2100"/>
              <a:t>по дну и впадинам при исследовании океанов.</a:t>
            </a:r>
            <a:endParaRPr/>
          </a:p>
          <a:p>
            <a:pPr marL="0" indent="0" algn="ctr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Этапы реализации проекта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17698" y="1608941"/>
            <a:ext cx="286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/>
              <a:t>Сбор информации</a:t>
            </a:r>
            <a:endParaRPr/>
          </a:p>
          <a:p>
            <a:pPr>
              <a:defRPr/>
            </a:pPr>
            <a:r>
              <a:rPr lang="ru-RU"/>
              <a:t> об уже имеющихся </a:t>
            </a:r>
            <a:endParaRPr/>
          </a:p>
          <a:p>
            <a:pPr>
              <a:defRPr/>
            </a:pPr>
            <a:r>
              <a:rPr lang="ru-RU"/>
              <a:t>роботах-исследователях </a:t>
            </a:r>
            <a:endParaRPr/>
          </a:p>
          <a:p>
            <a:pPr>
              <a:defRPr/>
            </a:pPr>
            <a:r>
              <a:rPr lang="ru-RU"/>
              <a:t>и о сферах их применения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033080" y="1613501"/>
            <a:ext cx="268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2. Определение возможности создания универсального робота-исследователя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7451828" y="1793607"/>
            <a:ext cx="261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3. Конструирование и </a:t>
            </a:r>
            <a:endParaRPr/>
          </a:p>
          <a:p>
            <a:pPr>
              <a:defRPr/>
            </a:pPr>
            <a:r>
              <a:rPr lang="ru-RU"/>
              <a:t>сборка робота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123043" y="4028660"/>
            <a:ext cx="343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  4. Программирование </a:t>
            </a:r>
            <a:endParaRPr/>
          </a:p>
          <a:p>
            <a:pPr>
              <a:defRPr/>
            </a:pPr>
            <a:r>
              <a:rPr lang="ru-RU"/>
              <a:t>    робота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37449" y="1608941"/>
            <a:ext cx="3021496" cy="182880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249732" y="1566233"/>
            <a:ext cx="3021496" cy="182880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887730" y="1608941"/>
            <a:ext cx="3021496" cy="182880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238011" y="3747729"/>
            <a:ext cx="3021496" cy="182880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989731" y="4943059"/>
            <a:ext cx="3021496" cy="1828800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285044" y="5254487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5. Тестирование, </a:t>
            </a:r>
            <a:endParaRPr/>
          </a:p>
          <a:p>
            <a:pPr>
              <a:defRPr/>
            </a:pPr>
            <a:r>
              <a:rPr lang="ru-RU"/>
              <a:t>исправление ошибок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17443" y="4028660"/>
            <a:ext cx="5061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При создании проекта использовались: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Конструктор и Программное оборудование</a:t>
            </a:r>
            <a:endParaRPr/>
          </a:p>
          <a:p>
            <a:pPr>
              <a:defRPr/>
            </a:pPr>
            <a:r>
              <a:rPr lang="ru-RU"/>
              <a:t>    </a:t>
            </a:r>
            <a:r>
              <a:rPr lang="en-US"/>
              <a:t>LEGO WeDo 2.0</a:t>
            </a:r>
            <a:r>
              <a:rPr lang="ru-RU"/>
              <a:t> </a:t>
            </a:r>
            <a:r>
              <a:rPr lang="en-US"/>
              <a:t>Education</a:t>
            </a:r>
            <a:endParaRPr lang="ru-RU"/>
          </a:p>
        </p:txBody>
      </p:sp>
      <p:cxnSp>
        <p:nvCxnSpPr>
          <p:cNvPr id="15" name="Прямая со стрелкой 14"/>
          <p:cNvCxnSpPr>
            <a:cxnSpLocks/>
            <a:stCxn id="7" idx="3"/>
            <a:endCxn id="9" idx="1"/>
          </p:cNvCxnSpPr>
          <p:nvPr/>
        </p:nvCxnSpPr>
        <p:spPr bwMode="auto">
          <a:xfrm>
            <a:off x="3558945" y="2523341"/>
            <a:ext cx="328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6909226" y="2523341"/>
            <a:ext cx="328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>
            <a:off x="8842513" y="3395033"/>
            <a:ext cx="0" cy="35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 flipH="1">
            <a:off x="7011226" y="5548122"/>
            <a:ext cx="440601" cy="43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Сбор информации о существующих роботах-исследователях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37930" y="1875183"/>
            <a:ext cx="4220818" cy="4166179"/>
          </a:xfrm>
        </p:spPr>
        <p:txBody>
          <a:bodyPr/>
          <a:lstStyle/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r>
              <a:rPr lang="ru-RU"/>
              <a:t>Робот-исследователь океанского дна. Итальянские инженеры изготовили робота для исследования дна океана и других водоемов. В отличие от большинства морской техники, этот похожий на краба робот не плавает, а ходит по дну. Это позволяет ему исследовать сложные рельефы, активно взаимодействовать с окружением.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61116" y="1930400"/>
            <a:ext cx="5077849" cy="4076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Сбор информации о существующих роботах-исследователях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9229" y="2160589"/>
            <a:ext cx="4909457" cy="3880773"/>
          </a:xfrm>
        </p:spPr>
        <p:txBody>
          <a:bodyPr/>
          <a:lstStyle/>
          <a:p>
            <a:pPr>
              <a:defRPr/>
            </a:pPr>
            <a:r>
              <a:rPr lang="ru-RU"/>
              <a:t>Британский стартап </a:t>
            </a:r>
            <a:r>
              <a:rPr lang="en-US"/>
              <a:t>Spacebit</a:t>
            </a:r>
            <a:r>
              <a:rPr lang="ru-RU"/>
              <a:t> готовит к отправке на Луну паукообразного мини-робота Asagumo. Шагающий на четырех ногах робот весом 1.3 кг предназначен для исследования поверхности Луны. Может измерять температуру, радиацию, бортовой спектрометр способен анализировать состав почвы, в частности, искать воду. Питание от солнечных батарей, также от батарей посадочного модуля. Потребление при движении - 15-20 Вт.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75668" y="2398486"/>
            <a:ext cx="5650896" cy="3178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Сбор информации о существующих роботах-исследователях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77334" y="2160589"/>
            <a:ext cx="4749431" cy="43992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/>
              <a:t>Несколько лет подряд предпринимались различные попытки обследовать затопленную часть реакторных помещений ядерной АЭС, каждая из которых завершалась неудачно - из-за высокого уровня радиации роботы выходили из строя. На этот раз попытка обследовать помещения третьего реактора завершилась успешно. Миниатюрный робот проник в заданные точки, обеспечив возможность для специалистов оценить степень разрушений и потенциальный объем усилий по устранению последствий аварии. 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26764" y="2529272"/>
            <a:ext cx="4658139" cy="269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Сбор информации о существующих роботах-исследователях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80377" y="1930400"/>
            <a:ext cx="8811223" cy="25000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Разработка недорогого и надежного шагающего механизма особенно актуальна в России для освоения тундры, Арктики и Дальнего Востока. Российские разработчики из частной компании ООО "Крейф" (Сыктывкар) провели успешное тестирование оригинальной конструкции шагающего механизма «Тетработ».</a:t>
            </a:r>
            <a:endParaRPr/>
          </a:p>
          <a:p>
            <a:pPr>
              <a:defRPr/>
            </a:pPr>
            <a:r>
              <a:rPr lang="ru-RU"/>
              <a:t>Передвижение робота при помощи собственных «ног» - это тяжелая задача во всех смыслах.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73818" y="3796411"/>
            <a:ext cx="4862812" cy="2854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47446" y="4232516"/>
            <a:ext cx="507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Практически все серийно выпускаемые</a:t>
            </a:r>
            <a:endParaRPr lang="en-US"/>
          </a:p>
          <a:p>
            <a:pPr>
              <a:defRPr/>
            </a:pPr>
            <a:r>
              <a:rPr lang="ru-RU"/>
              <a:t>мобильные сервисные роботы построены</a:t>
            </a:r>
            <a:endParaRPr lang="en-US"/>
          </a:p>
          <a:p>
            <a:pPr>
              <a:defRPr/>
            </a:pPr>
            <a:r>
              <a:rPr lang="ru-RU"/>
              <a:t>на колесной или гусеничной тяге, что </a:t>
            </a:r>
            <a:endParaRPr lang="en-US"/>
          </a:p>
          <a:p>
            <a:pPr>
              <a:defRPr/>
            </a:pPr>
            <a:r>
              <a:rPr lang="ru-RU"/>
              <a:t>ограничивает разнообразие их применения. </a:t>
            </a:r>
            <a:endParaRPr lang="en-US"/>
          </a:p>
          <a:p>
            <a:pPr>
              <a:defRPr/>
            </a:pPr>
            <a:r>
              <a:rPr lang="ru-RU"/>
              <a:t>Этому есть ряд причин: высокая стоимость </a:t>
            </a:r>
            <a:endParaRPr lang="en-US"/>
          </a:p>
          <a:p>
            <a:pPr>
              <a:defRPr/>
            </a:pPr>
            <a:r>
              <a:rPr lang="ru-RU"/>
              <a:t>шагающих роботов, сложность управления</a:t>
            </a:r>
            <a:endParaRPr lang="en-US"/>
          </a:p>
          <a:p>
            <a:pPr>
              <a:defRPr/>
            </a:pPr>
            <a:r>
              <a:rPr lang="ru-RU"/>
              <a:t>ногами при переходе через препятствия, </a:t>
            </a:r>
            <a:endParaRPr lang="en-US"/>
          </a:p>
          <a:p>
            <a:pPr>
              <a:defRPr/>
            </a:pPr>
            <a:r>
              <a:rPr lang="ru-RU"/>
              <a:t>сложность и низкая надежность конструкций.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Сбор информации и определение возможности реализации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Анализ рассмотренных роботов-исследователей и сфер их применения показывает, что оптимальным решением будет создание робота обладающего следующими характеристиками:</a:t>
            </a:r>
            <a:endParaRPr/>
          </a:p>
          <a:p>
            <a:pPr lvl="1">
              <a:defRPr/>
            </a:pPr>
            <a:r>
              <a:rPr lang="ru-RU"/>
              <a:t>Способность передвижения по разнообразным поверхностям</a:t>
            </a:r>
            <a:endParaRPr/>
          </a:p>
          <a:p>
            <a:pPr lvl="1">
              <a:defRPr/>
            </a:pPr>
            <a:r>
              <a:rPr lang="ru-RU"/>
              <a:t>Способность преодолевать или обходить препятствия</a:t>
            </a:r>
            <a:endParaRPr/>
          </a:p>
          <a:p>
            <a:pPr lvl="1">
              <a:defRPr/>
            </a:pPr>
            <a:r>
              <a:rPr lang="ru-RU"/>
              <a:t>Независимые передние и задние опоры</a:t>
            </a:r>
            <a:endParaRPr/>
          </a:p>
          <a:p>
            <a:pPr lvl="1">
              <a:defRPr/>
            </a:pPr>
            <a:r>
              <a:rPr lang="ru-RU"/>
              <a:t>Датчик зрения</a:t>
            </a:r>
            <a:endParaRPr/>
          </a:p>
          <a:p>
            <a:pPr lvl="1">
              <a:defRPr/>
            </a:pPr>
            <a:r>
              <a:rPr lang="ru-RU"/>
              <a:t>Аккумулятор</a:t>
            </a:r>
            <a:endParaRPr/>
          </a:p>
          <a:p>
            <a:pPr lvl="1">
              <a:defRPr/>
            </a:pPr>
            <a:r>
              <a:rPr lang="ru-RU"/>
              <a:t>Блок управления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Грань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728</Words>
  <Application>Microsoft Office PowerPoint</Application>
  <DocSecurity>0</DocSecurity>
  <PresentationFormat>Широкоэкранный</PresentationFormat>
  <Paragraphs>113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Робототехнический проект  «Шагающий робот-исследователь»</vt:lpstr>
      <vt:lpstr>Основная идея проекта</vt:lpstr>
      <vt:lpstr>Цель проекта</vt:lpstr>
      <vt:lpstr>Этапы реализации проекта</vt:lpstr>
      <vt:lpstr>Сбор информации о существующих роботах-исследователях</vt:lpstr>
      <vt:lpstr>Сбор информации о существующих роботах-исследователях</vt:lpstr>
      <vt:lpstr>Сбор информации о существующих роботах-исследователях</vt:lpstr>
      <vt:lpstr>Сбор информации о существующих роботах-исследователях</vt:lpstr>
      <vt:lpstr>Сбор информации и определение возможности реализации</vt:lpstr>
      <vt:lpstr>Конструирование и сборка</vt:lpstr>
      <vt:lpstr>Особенности конструкции робота-исследователя</vt:lpstr>
      <vt:lpstr>Составление программы</vt:lpstr>
      <vt:lpstr>Тестирование</vt:lpstr>
      <vt:lpstr>Фото и видео робота-исследователя</vt:lpstr>
      <vt:lpstr>Презентация PowerPoint</vt:lpstr>
      <vt:lpstr>Дальнейшее развитие проекта и его интеграция в жизнь</vt:lpstr>
      <vt:lpstr>Используемые источники</vt:lpstr>
      <vt:lpstr> 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Робототехника: “Шагающий робот”.</dc:title>
  <dc:subject/>
  <dc:creator>gk</dc:creator>
  <cp:keywords/>
  <dc:description/>
  <cp:lastModifiedBy>Надебская Мария Дмитриевна</cp:lastModifiedBy>
  <cp:revision>58</cp:revision>
  <dcterms:created xsi:type="dcterms:W3CDTF">2023-02-16T15:58:15Z</dcterms:created>
  <dcterms:modified xsi:type="dcterms:W3CDTF">2023-03-15T12:39:42Z</dcterms:modified>
  <cp:category/>
  <dc:identifier/>
  <cp:contentStatus/>
  <dc:language/>
  <cp:version/>
</cp:coreProperties>
</file>