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6A163-3231-4329-8DD2-7B6D274CE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220FC2-4417-41C8-A055-78E898A6B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5365A-E671-453D-9793-1C49A947D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77C8ED-978D-4621-958B-99D35AC8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030CEB-FF8E-4161-ACEF-9C2B7268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2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E0B3B-356D-42C1-A1FD-1CFE7E74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D07E8A-3F0D-43C6-A2DD-F6FDECA5B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33DCE2-CC44-4E0E-85DB-03FEEA64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56E909-48D5-4196-9195-66DDC568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0EE85A-BEF7-4222-8744-688018CE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3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765864-92FF-4134-83D8-05ADA83CF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64E167-5AC2-458E-AE8A-5006B4A12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B539B0-E682-4F91-ABC9-12526BFA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483282-A72B-4958-8A14-FD508157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338892-92BA-4E92-A201-13ECB790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0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941F4-0E7B-4948-B1E6-89BD9145B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EAFC7C-7370-4729-A7B9-2626F1D15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E6455F-91E0-4D63-8FAF-95E24C24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78B4B1-E3C6-442F-A302-E7B5344C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BAF9A6-FBC8-4620-A0DD-EB5EB0BB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02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8FE39-80D3-4B72-883F-AE342C19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3DC9D5-8BD1-48AF-9D93-DD8567455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067FA6-0AF0-4402-BBD0-96A1E34F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28AF50-101A-43FC-A868-BE4B6AD4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CD5069-2927-492F-8FCA-DCE03F40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5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D575A-D957-4539-9C52-B32996C3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A1DFB-8809-4FB2-9022-67841F4B2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E72908-AF92-4258-AC2B-64DE74F22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F2C0D9-A1F0-4A84-9160-3DC962A8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B2C17D-30F3-4603-AA0F-F76CEC0A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1D0F44-01DF-44B3-B865-AF1290A9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0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21353-78FD-48B0-B577-E54B1DCD1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B8592D-A985-4814-A802-FFDA9B3CF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BB2923-E41C-4ADB-AAA5-D46E2E16F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0FA35A-9634-4531-8333-3E48096FA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0D9299-CBDA-40A0-BE53-986FF80AA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249BA2-F708-4770-8587-9348330C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1D3082-033B-4CC7-A673-82966B1F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869CE8-3D2A-42A8-A75F-89C43CD02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6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4E351-EBF4-455B-A0AF-F31A607A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5DEC12-27EB-4DE4-B1DD-1CB2A48F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6B749F-363B-41D7-AE22-E1EC2C89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A1DE692-FFA2-448B-8C61-9D258C73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1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DE3863-4C56-4708-B8D3-65B7090C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76593F-E74D-4E49-892F-BE31D144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391E68-40AB-40B1-A4E4-888AC1AA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02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BBB29-90BB-427B-9C43-CEAE61392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80814B-C1D4-4CF5-A614-00336949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2B091D-D42D-487A-A5C5-35F99A67A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ABB8C6-BF98-4FE5-84DE-CC05E1D5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3C0293-4A93-4B8B-B113-521D48C8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3356-4EB9-4CF5-BF84-B09C3551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2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1E59E-CA1D-45AB-882D-486BAE701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909C83-FC25-4B1E-B449-D440DA26A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D910A3-56C9-4788-AABF-3664E769B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BDB237-518F-47F5-8358-D7E09ECF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A8E617-B2C1-4586-834E-E98F7823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FF7720-1863-4269-9CF1-3B808B7E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7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A8218-4DA7-4F9D-B182-169BEE94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1BF0FF-4E5F-413A-A109-DFEA7DE03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B76CB8-7E17-47CF-B372-D680CF99E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068D-CABB-471E-8A78-D7F5A57860A5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6D42F0-EF5C-445E-A958-0ADD40FC3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D49A1E-04EA-41DF-871D-0DBACC5D6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720BE-36D8-44DB-9E7C-C91C99555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3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7B45E-1190-4E72-A949-BE98887B84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Презентации нет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FCA719-85FE-4250-9771-F612FB4E3E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94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Презентации нет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Презентации нет</dc:title>
  <dc:creator>Сыромятников Петр Кузьмич</dc:creator>
  <cp:lastModifiedBy>Сыромятников Петр Кузьмич</cp:lastModifiedBy>
  <cp:revision>1</cp:revision>
  <dcterms:created xsi:type="dcterms:W3CDTF">2023-03-16T05:59:35Z</dcterms:created>
  <dcterms:modified xsi:type="dcterms:W3CDTF">2023-03-16T05:59:46Z</dcterms:modified>
</cp:coreProperties>
</file>