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"/>
  </p:notesMasterIdLst>
  <p:sldIdLst>
    <p:sldId id="277" r:id="rId2"/>
    <p:sldId id="259" r:id="rId3"/>
    <p:sldId id="267" r:id="rId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E00"/>
    <a:srgbClr val="4A6807"/>
    <a:srgbClr val="789006"/>
    <a:srgbClr val="DEE33E"/>
    <a:srgbClr val="659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39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C0439-4668-4EF4-847F-86A6A2378BD9}" type="datetimeFigureOut">
              <a:rPr lang="zh-CN" altLang="en-US" smtClean="0"/>
              <a:pPr/>
              <a:t>2023/3/23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09CA4-9270-4BE6-97B5-09196FAF64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82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9CA4-9270-4BE6-97B5-09196FAF645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14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9CA4-9270-4BE6-97B5-09196FAF645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79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19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pPr/>
              <a:t>2023/3/23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56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pPr/>
              <a:t>2023/3/23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44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pPr/>
              <a:t>2023/3/23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97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pPr/>
              <a:t>2023/3/23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6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pPr/>
              <a:t>2023/3/23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59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pPr/>
              <a:t>2023/3/23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07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pPr/>
              <a:t>2023/3/23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46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pPr/>
              <a:t>2023/3/23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pPr/>
              <a:t>2023/3/23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31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4F06-1E92-44FB-89CD-A3B4BE688857}" type="datetimeFigureOut">
              <a:rPr lang="zh-CN" altLang="en-US" smtClean="0"/>
              <a:pPr/>
              <a:t>2023/3/23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3994-07A9-4917-B456-753AA40CFD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2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C4F06-1E92-44FB-89CD-A3B4BE688857}" type="datetimeFigureOut">
              <a:rPr lang="zh-CN" altLang="en-US" smtClean="0"/>
              <a:pPr/>
              <a:t>2023/3/23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3994-07A9-4917-B456-753AA40CFD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21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audio" Target="../media/audio1.wav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&#1054;&#1087;&#1080;&#1089;&#1072;&#1085;&#1080;&#1077;%20&#1087;&#1088;&#1086;&#1077;&#1082;&#1090;%20Robostep.pd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cloud.mail.ru/public/su7f/tDX58rAP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audio" Target="../media/audio1.wav"/><Relationship Id="rId10" Type="http://schemas.openxmlformats.org/officeDocument/2006/relationships/hyperlink" Target="https://youtu.be/M2kGrzQrUz0" TargetMode="External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hyperlink" Target="https://cloud.mail.ru/public/v71s/fDhdm2ep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openxmlformats.org/officeDocument/2006/relationships/slide" Target="slide2.xml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6.png"/><Relationship Id="rId14" Type="http://schemas.openxmlformats.org/officeDocument/2006/relationships/hyperlink" Target="&#1055;&#1088;&#1086;&#1077;&#1082;&#1090;%20Robostep%20(1).e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7" descr="光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285" y="1627042"/>
            <a:ext cx="6096024" cy="22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465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1556"/>
            <a:ext cx="9144000" cy="327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89967"/>
            <a:ext cx="9144000" cy="3031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88" y="-109942"/>
            <a:ext cx="2133424" cy="153606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192245" y="3028088"/>
            <a:ext cx="3908442" cy="667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2800" spc="600" dirty="0">
                <a:solidFill>
                  <a:srgbClr val="CEDE00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«</a:t>
            </a:r>
            <a:r>
              <a:rPr lang="en-US" altLang="zh-CN" sz="2800" spc="600" dirty="0">
                <a:solidFill>
                  <a:srgbClr val="CEDE00"/>
                </a:solidFill>
                <a:latin typeface="JoeJack" panose="00000400000000000000" pitchFamily="2" charset="0"/>
                <a:ea typeface="站酷高端黑" panose="02010600030101010101" pitchFamily="2" charset="-122"/>
              </a:rPr>
              <a:t>ROBOSTEP</a:t>
            </a:r>
            <a:r>
              <a:rPr lang="ru-RU" altLang="zh-CN" sz="2800" spc="600" dirty="0">
                <a:solidFill>
                  <a:srgbClr val="CEDE00"/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»</a:t>
            </a:r>
            <a:endParaRPr lang="zh-CN" altLang="en-US" sz="2800" spc="600" dirty="0">
              <a:solidFill>
                <a:srgbClr val="CEDE00"/>
              </a:solidFill>
              <a:latin typeface="JoeJack" panose="00000400000000000000" pitchFamily="2" charset="0"/>
              <a:ea typeface="站酷高端黑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2" y="420062"/>
            <a:ext cx="4526282" cy="465262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413673" y="2073667"/>
            <a:ext cx="65950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2000" spc="600" dirty="0">
                <a:solidFill>
                  <a:srgbClr val="CEDE00"/>
                </a:solidFill>
                <a:latin typeface="Arial Black" panose="020B0A04020102020204" pitchFamily="34" charset="0"/>
                <a:ea typeface="站酷高端黑" panose="02010600030101010101" pitchFamily="2" charset="-122"/>
              </a:rPr>
              <a:t>МОДЕЛЬ ШАГАЮЩЕГО РОБОТА</a:t>
            </a:r>
            <a:endParaRPr lang="zh-CN" altLang="en-US" sz="2000" spc="600" dirty="0">
              <a:solidFill>
                <a:srgbClr val="CEDE00"/>
              </a:solidFill>
              <a:latin typeface="Arial Black" panose="020B0A04020102020204" pitchFamily="34" charset="0"/>
              <a:ea typeface="站酷高端黑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9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4.72222E-6 -3.33333E-6 L 0.3283 -3.33333E-6 " pathEditMode="relative" rAng="0" ptsTypes="AA">
                                          <p:cBhvr>
                                            <p:cTn id="17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ppt_x,ppt_y</p:attrName>
                                            </p:attrNameLst>
                                          </p:cBhvr>
                                          <p:rCtr x="1640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ccel="19000" decel="54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2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65000" y="6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0" presetClass="exit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4.72222E-6 -3.33333E-6 L 0.3283 -3.33333E-6 " pathEditMode="relative" rAng="0" ptsTypes="AA">
                                          <p:cBhvr>
                                            <p:cTn id="17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ppt_x,ppt_y</p:attrName>
                                            </p:attrNameLst>
                                          </p:cBhvr>
                                          <p:rCtr x="1640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ccel="19000" decel="54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2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65000" y="6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0" presetClass="exit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7" descr="光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53" y="3609664"/>
            <a:ext cx="3265750" cy="185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7" descr="光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30" y="2936713"/>
            <a:ext cx="3265750" cy="185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7" descr="光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30" y="2224614"/>
            <a:ext cx="3265750" cy="185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 descr="光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30" y="1496771"/>
            <a:ext cx="3265750" cy="185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4657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1556"/>
            <a:ext cx="9144000" cy="3273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89967"/>
            <a:ext cx="9144000" cy="3031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88" y="-109942"/>
            <a:ext cx="2133424" cy="15360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467" y="593365"/>
            <a:ext cx="5026945" cy="516725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253820" y="2659714"/>
            <a:ext cx="30235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ru-RU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Видео опытных испытаний на трассе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53820" y="3387557"/>
            <a:ext cx="29065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ru-RU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Программа для шагающего робота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35790" y="346961"/>
            <a:ext cx="1672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ROBOSTEP</a:t>
            </a:r>
            <a:endParaRPr lang="zh-CN" altLang="en-US" sz="2000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Скругленный прямоугольник 15">
            <a:hlinkClick r:id="" action="ppaction://noaction"/>
          </p:cNvPr>
          <p:cNvSpPr/>
          <p:nvPr/>
        </p:nvSpPr>
        <p:spPr>
          <a:xfrm>
            <a:off x="3289711" y="2611003"/>
            <a:ext cx="1795579" cy="40535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/>
              </a:rPr>
              <a:t>ВИДЕО</a:t>
            </a:r>
            <a:r>
              <a:rPr lang="ru-RU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/>
              </a:rPr>
              <a:t>ОТЧЁТ</a:t>
            </a:r>
            <a:endParaRPr lang="ru-RU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Скругленный прямоугольник 18">
            <a:hlinkClick r:id="rId11" action="ppaction://hlinksldjump"/>
          </p:cNvPr>
          <p:cNvSpPr/>
          <p:nvPr/>
        </p:nvSpPr>
        <p:spPr>
          <a:xfrm>
            <a:off x="3242439" y="3349243"/>
            <a:ext cx="1795579" cy="40535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2"/>
              </a:rPr>
              <a:t>КОД ПРОГРАММЫ</a:t>
            </a:r>
            <a:endParaRPr lang="ru-RU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Скругленный прямоугольник 20">
            <a:hlinkClick r:id="rId13" action="ppaction://hlinkfile"/>
          </p:cNvPr>
          <p:cNvSpPr/>
          <p:nvPr/>
        </p:nvSpPr>
        <p:spPr>
          <a:xfrm>
            <a:off x="3242439" y="4045041"/>
            <a:ext cx="1795579" cy="40535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/>
              </a:rPr>
              <a:t>ОПИСАНИЕ</a:t>
            </a:r>
            <a:endParaRPr lang="ru-RU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矩形 21"/>
          <p:cNvSpPr/>
          <p:nvPr/>
        </p:nvSpPr>
        <p:spPr>
          <a:xfrm>
            <a:off x="5253820" y="4054675"/>
            <a:ext cx="3127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ru-RU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Описание проекта. Этапы разработки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712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0087 -0.00679 L 0.05955 -0.00679 " pathEditMode="relative" rAng="0" ptsTypes="AA">
                                          <p:cBhvr>
                                            <p:cTn id="21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ppt_x,ppt_y</p:attrName>
                                            </p:attrNameLst>
                                          </p:cBhvr>
                                          <p:rCtr x="302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ccel="19000" decel="54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2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65000" y="6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3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0087 -0.00679 L 0.05955 -0.00679 " pathEditMode="relative" rAng="0" ptsTypes="AA">
                                          <p:cBhvr>
                                            <p:cTn id="31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ppt_x,ppt_y</p:attrName>
                                            </p:attrNameLst>
                                          </p:cBhvr>
                                          <p:rCtr x="302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ccel="19000" decel="54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5000" y="6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0" presetClass="exit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3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0087 -0.00679 L 0.05955 -0.00679 " pathEditMode="relative" rAng="0" ptsTypes="AA">
                                          <p:cBhvr>
                                            <p:cTn id="41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ppt_x,ppt_y</p:attrName>
                                            </p:attrNameLst>
                                          </p:cBhvr>
                                          <p:rCtr x="302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ccel="19000" decel="54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20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65000" y="6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0087 -0.00679 L 0.05955 -0.00679 " pathEditMode="relative" rAng="0" ptsTypes="AA">
                                          <p:cBhvr>
                                            <p:cTn id="51" dur="3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ppt_x,ppt_y</p:attrName>
                                            </p:attrNameLst>
                                          </p:cBhvr>
                                          <p:rCtr x="302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ccel="19000" decel="54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20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65000" y="6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2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3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0087 -0.00679 L 0.05955 -0.00679 " pathEditMode="relative" rAng="0" ptsTypes="AA">
                                          <p:cBhvr>
                                            <p:cTn id="26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ppt_x,ppt_y</p:attrName>
                                            </p:attrNameLst>
                                          </p:cBhvr>
                                          <p:rCtr x="302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19000" decel="54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65000" y="6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10" presetClass="exit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0087 -0.00679 L 0.05955 -0.00679 " pathEditMode="relative" rAng="0" ptsTypes="AA">
                                          <p:cBhvr>
                                            <p:cTn id="36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ppt_x,ppt_y</p:attrName>
                                            </p:attrNameLst>
                                          </p:cBhvr>
                                          <p:rCtr x="302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ccel="19000" decel="54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5000" y="6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10" presetClass="exit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0087 -0.00679 L 0.05955 -0.00679 " pathEditMode="relative" rAng="0" ptsTypes="AA">
                                          <p:cBhvr>
                                            <p:cTn id="46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ppt_x,ppt_y</p:attrName>
                                            </p:attrNameLst>
                                          </p:cBhvr>
                                          <p:rCtr x="302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ccel="19000" decel="54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20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65000" y="6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3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0087 -0.00679 L 0.05955 -0.00679 " pathEditMode="relative" rAng="0" ptsTypes="AA">
                                          <p:cBhvr>
                                            <p:cTn id="56" dur="3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ppt_x,ppt_y</p:attrName>
                                            </p:attrNameLst>
                                          </p:cBhvr>
                                          <p:rCtr x="302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ccel="19000" decel="54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20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65000" y="6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20" grpId="0"/>
          <p:bldP spid="22" grpId="0"/>
          <p:bldP spid="2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4047672" y="1630885"/>
            <a:ext cx="4809082" cy="391437"/>
            <a:chOff x="-3984583" y="1240688"/>
            <a:chExt cx="4809082" cy="391437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84583" y="1240688"/>
              <a:ext cx="4683789" cy="391437"/>
            </a:xfrm>
            <a:prstGeom prst="rect">
              <a:avLst/>
            </a:prstGeom>
          </p:spPr>
        </p:pic>
        <p:sp>
          <p:nvSpPr>
            <p:cNvPr id="52" name="椭圆 51"/>
            <p:cNvSpPr/>
            <p:nvPr/>
          </p:nvSpPr>
          <p:spPr>
            <a:xfrm>
              <a:off x="484977" y="1304025"/>
              <a:ext cx="339522" cy="256740"/>
            </a:xfrm>
            <a:prstGeom prst="ellipse">
              <a:avLst/>
            </a:prstGeom>
            <a:gradFill flip="none" rotWithShape="1">
              <a:gsLst>
                <a:gs pos="83000">
                  <a:srgbClr val="DEE33E">
                    <a:alpha val="0"/>
                  </a:srgbClr>
                </a:gs>
                <a:gs pos="21000">
                  <a:srgbClr val="DEE33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4657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1556"/>
            <a:ext cx="9144000" cy="3273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89967"/>
            <a:ext cx="9144000" cy="3031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88" y="-109942"/>
            <a:ext cx="2133424" cy="153606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7" y="1282073"/>
            <a:ext cx="7547436" cy="424543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57575" y="1703486"/>
            <a:ext cx="339522" cy="256740"/>
          </a:xfrm>
          <a:prstGeom prst="ellipse">
            <a:avLst/>
          </a:prstGeom>
          <a:gradFill flip="none" rotWithShape="1">
            <a:gsLst>
              <a:gs pos="83000">
                <a:srgbClr val="DEE33E">
                  <a:alpha val="0"/>
                </a:srgbClr>
              </a:gs>
              <a:gs pos="21000">
                <a:srgbClr val="DEE33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906" y="1961243"/>
            <a:ext cx="4100779" cy="558144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243141" y="1438466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КОД</a:t>
            </a:r>
            <a:endParaRPr lang="zh-CN" altLang="en-US" sz="2800" b="1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35790" y="346961"/>
            <a:ext cx="1672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ROBOSTEP</a:t>
            </a:r>
            <a:endParaRPr lang="zh-CN" altLang="en-US" sz="2000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9837" y="1311110"/>
            <a:ext cx="2779132" cy="405387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296463" y="1497783"/>
            <a:ext cx="241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400" b="1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ПРОГРАММЫ</a:t>
            </a:r>
            <a:endParaRPr lang="zh-CN" altLang="en-US" sz="2400" b="1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Скругленный прямоугольник 2">
            <a:hlinkClick r:id="rId14" action="ppaction://hlinkfile"/>
          </p:cNvPr>
          <p:cNvSpPr/>
          <p:nvPr/>
        </p:nvSpPr>
        <p:spPr>
          <a:xfrm>
            <a:off x="2727654" y="4594553"/>
            <a:ext cx="1860904" cy="314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СКАЧАТЬ ПРОГРАММУ</a:t>
            </a:r>
          </a:p>
        </p:txBody>
      </p:sp>
      <p:sp>
        <p:nvSpPr>
          <p:cNvPr id="25" name="矩形 23"/>
          <p:cNvSpPr/>
          <p:nvPr/>
        </p:nvSpPr>
        <p:spPr>
          <a:xfrm>
            <a:off x="6753708" y="4617106"/>
            <a:ext cx="1104791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2400" b="1" dirty="0">
                <a:solidFill>
                  <a:srgbClr val="CED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 action="ppaction://hlinksldjump"/>
              </a:rPr>
              <a:t>назад</a:t>
            </a:r>
            <a:endParaRPr lang="en-US" altLang="zh-CN" sz="2400" b="1" dirty="0">
              <a:solidFill>
                <a:srgbClr val="CEDE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78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6" presetClass="emph" presetSubtype="0" repeatCount="2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2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" dur="10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6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7284E-6 L 1.36146 -0.01543 " pathEditMode="relative" rAng="0" ptsTypes="AA">
                                          <p:cBhvr>
                                            <p:cTn id="22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8073" y="-77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3" presetID="2" presetClass="entr" presetSubtype="2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" presetClass="entr" presetSubtype="2" fill="hold" nodeType="afterEffect" p14:presetBounceEnd="66667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1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  <p:bldP spid="20" grpId="0"/>
          <p:bldP spid="23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6" presetClass="emph" presetSubtype="0" repeatCount="2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2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" dur="10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6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7284E-6 L 1.36146 -0.01543 " pathEditMode="relative" rAng="0" ptsTypes="AA">
                                          <p:cBhvr>
                                            <p:cTn id="22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8073" y="-77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  <p:bldP spid="20" grpId="0"/>
          <p:bldP spid="23" grpId="0"/>
          <p:bldP spid="25" grpId="0"/>
        </p:bldLst>
      </p:timing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</Words>
  <Application>Microsoft Office PowerPoint</Application>
  <PresentationFormat>Экран (16:9)</PresentationFormat>
  <Paragraphs>16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微软雅黑</vt:lpstr>
      <vt:lpstr>Arial</vt:lpstr>
      <vt:lpstr>Arial Black</vt:lpstr>
      <vt:lpstr>Calibri</vt:lpstr>
      <vt:lpstr>Calibri Light</vt:lpstr>
      <vt:lpstr>JoeJack</vt:lpstr>
      <vt:lpstr>站酷高端黑</vt:lpstr>
      <vt:lpstr>Office 主题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Кашира</dc:title>
  <dc:creator/>
  <cp:lastModifiedBy/>
  <cp:revision>283</cp:revision>
  <dcterms:created xsi:type="dcterms:W3CDTF">2013-05-13T06:10:19Z</dcterms:created>
  <dcterms:modified xsi:type="dcterms:W3CDTF">2023-03-23T10:47:03Z</dcterms:modified>
</cp:coreProperties>
</file>