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2" r:id="rId9"/>
    <p:sldId id="274" r:id="rId10"/>
    <p:sldId id="260" r:id="rId11"/>
    <p:sldId id="276" r:id="rId12"/>
    <p:sldId id="261" r:id="rId13"/>
    <p:sldId id="262" r:id="rId14"/>
    <p:sldId id="263" r:id="rId15"/>
    <p:sldId id="264" r:id="rId16"/>
    <p:sldId id="271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ветлана Баимова" initials="СБ" lastIdx="1" clrIdx="0">
    <p:extLst>
      <p:ext uri="{19B8F6BF-5375-455C-9EA6-DF929625EA0E}">
        <p15:presenceInfo xmlns:p15="http://schemas.microsoft.com/office/powerpoint/2012/main" userId="37d4543eff7f9d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4911" autoAdjust="0"/>
    <p:restoredTop sz="86383" autoAdjust="0"/>
  </p:normalViewPr>
  <p:slideViewPr>
    <p:cSldViewPr>
      <p:cViewPr varScale="1">
        <p:scale>
          <a:sx n="81" d="100"/>
          <a:sy n="81" d="100"/>
        </p:scale>
        <p:origin x="10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445D1-49A0-4293-9937-CFF57AC70EE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4E152-ED02-4690-A355-08C95DE51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7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45D5-3A24-4EBA-8DFF-F4ACD1EA127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D059-C533-462E-B20B-00C85254CEF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45D5-3A24-4EBA-8DFF-F4ACD1EA127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D059-C533-462E-B20B-00C85254CE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45D5-3A24-4EBA-8DFF-F4ACD1EA127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D059-C533-462E-B20B-00C85254CE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45D5-3A24-4EBA-8DFF-F4ACD1EA127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D059-C533-462E-B20B-00C85254CE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45D5-3A24-4EBA-8DFF-F4ACD1EA127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68CD059-C533-462E-B20B-00C85254CEF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45D5-3A24-4EBA-8DFF-F4ACD1EA127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D059-C533-462E-B20B-00C85254CE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45D5-3A24-4EBA-8DFF-F4ACD1EA127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D059-C533-462E-B20B-00C85254CE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45D5-3A24-4EBA-8DFF-F4ACD1EA127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D059-C533-462E-B20B-00C85254CE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45D5-3A24-4EBA-8DFF-F4ACD1EA127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D059-C533-462E-B20B-00C85254CE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45D5-3A24-4EBA-8DFF-F4ACD1EA127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D059-C533-462E-B20B-00C85254CE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45D5-3A24-4EBA-8DFF-F4ACD1EA127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D059-C533-462E-B20B-00C85254CE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8545D5-3A24-4EBA-8DFF-F4ACD1EA127C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8CD059-C533-462E-B20B-00C85254CEF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disk.yandex.ru/d/lHvZLxGUIwobiQ" TargetMode="Externa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РОБОТ-</a:t>
            </a:r>
            <a:r>
              <a:rPr lang="ru-RU" dirty="0" err="1"/>
              <a:t>САПЕр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429000"/>
            <a:ext cx="6400800" cy="244827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Номинация: </a:t>
            </a:r>
            <a:r>
              <a:rPr lang="ru-RU" sz="1800" dirty="0"/>
              <a:t>«Шагающий робот»</a:t>
            </a:r>
          </a:p>
          <a:p>
            <a:pPr algn="l"/>
            <a:r>
              <a:rPr lang="ru-RU" sz="1800" b="1" dirty="0"/>
              <a:t>Автор проекта: </a:t>
            </a:r>
            <a:r>
              <a:rPr lang="ru-RU" sz="1800" dirty="0"/>
              <a:t>Алиев Руслан </a:t>
            </a:r>
            <a:r>
              <a:rPr lang="ru-RU" sz="1800" dirty="0" err="1"/>
              <a:t>Наимович</a:t>
            </a:r>
            <a:r>
              <a:rPr lang="ru-RU" sz="1800" dirty="0"/>
              <a:t> (10лет)</a:t>
            </a:r>
          </a:p>
          <a:p>
            <a:pPr algn="l"/>
            <a:r>
              <a:rPr lang="ru-RU" sz="1800" b="1" dirty="0"/>
              <a:t>Название объединения доп. Образования: </a:t>
            </a:r>
            <a:r>
              <a:rPr lang="ru-RU" sz="1800" dirty="0"/>
              <a:t>«Время роботов»</a:t>
            </a:r>
          </a:p>
          <a:p>
            <a:pPr algn="l"/>
            <a:r>
              <a:rPr lang="ru-RU" sz="1800" b="1" dirty="0"/>
              <a:t>Образовательная организация</a:t>
            </a:r>
            <a:r>
              <a:rPr lang="ru-RU" sz="1800" dirty="0"/>
              <a:t> ГБОУ ДО ДТДМ на </a:t>
            </a:r>
            <a:r>
              <a:rPr lang="ru-RU" sz="1800" dirty="0" err="1"/>
              <a:t>Миусах</a:t>
            </a:r>
            <a:endParaRPr lang="ru-RU" sz="1800" dirty="0"/>
          </a:p>
          <a:p>
            <a:pPr algn="l"/>
            <a:r>
              <a:rPr lang="ru-RU" sz="1800" b="1" dirty="0"/>
              <a:t>Руководитель проекта:  </a:t>
            </a:r>
            <a:r>
              <a:rPr lang="ru-RU" sz="1800" dirty="0" err="1"/>
              <a:t>Надебская</a:t>
            </a:r>
            <a:r>
              <a:rPr lang="ru-RU" sz="1800" dirty="0"/>
              <a:t> М.Д.</a:t>
            </a:r>
          </a:p>
          <a:p>
            <a:r>
              <a:rPr lang="ru-RU" sz="1800" dirty="0"/>
              <a:t>2023г</a:t>
            </a:r>
          </a:p>
          <a:p>
            <a:pPr algn="l"/>
            <a:endParaRPr lang="ru-RU" sz="1800" b="1" dirty="0"/>
          </a:p>
          <a:p>
            <a:pPr algn="l"/>
            <a:endParaRPr lang="ru-RU" sz="1800" dirty="0"/>
          </a:p>
          <a:p>
            <a:pPr algn="l"/>
            <a:endParaRPr lang="ru-RU" sz="1800" dirty="0"/>
          </a:p>
          <a:p>
            <a:pPr algn="l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9713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Конструирование и сборка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1862"/>
            <a:ext cx="4038600" cy="30226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1862"/>
            <a:ext cx="4038600" cy="3022639"/>
          </a:xfrm>
        </p:spPr>
      </p:pic>
    </p:spTree>
    <p:extLst>
      <p:ext uri="{BB962C8B-B14F-4D97-AF65-F5344CB8AC3E}">
        <p14:creationId xmlns:p14="http://schemas.microsoft.com/office/powerpoint/2010/main" val="3286960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Особенности конструирования робота – сапера.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sz="2400" dirty="0"/>
              <a:t>Реализация робота состоит их следующих основных узлов:</a:t>
            </a:r>
          </a:p>
          <a:p>
            <a:r>
              <a:rPr lang="ru-RU" sz="2400" dirty="0"/>
              <a:t>Тип передачи – коронная передача</a:t>
            </a:r>
          </a:p>
          <a:p>
            <a:r>
              <a:rPr lang="ru-RU" sz="2400" dirty="0"/>
              <a:t>Датчик расстояния</a:t>
            </a:r>
          </a:p>
          <a:p>
            <a:r>
              <a:rPr lang="en-US" sz="2400" dirty="0"/>
              <a:t>Smart hub –</a:t>
            </a:r>
            <a:r>
              <a:rPr lang="ru-RU" sz="2400" dirty="0"/>
              <a:t>для подключения к компьютеру</a:t>
            </a:r>
          </a:p>
          <a:p>
            <a:r>
              <a:rPr lang="ru-RU" sz="2400" dirty="0"/>
              <a:t>Шагающие конечности</a:t>
            </a:r>
          </a:p>
          <a:p>
            <a:r>
              <a:rPr lang="ru-RU" b="1" dirty="0"/>
              <a:t>Особенностью было принято решение отказаться от гусениц и колес  в пользу шагающих  «ног» для передвижения по любому сложному рельефу местности. </a:t>
            </a:r>
          </a:p>
        </p:txBody>
      </p:sp>
    </p:spTree>
    <p:extLst>
      <p:ext uri="{BB962C8B-B14F-4D97-AF65-F5344CB8AC3E}">
        <p14:creationId xmlns:p14="http://schemas.microsoft.com/office/powerpoint/2010/main" val="249051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Фото робота - сапера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1862"/>
            <a:ext cx="4038600" cy="30226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1862"/>
            <a:ext cx="4038600" cy="3022639"/>
          </a:xfrm>
        </p:spPr>
      </p:pic>
    </p:spTree>
    <p:extLst>
      <p:ext uri="{BB962C8B-B14F-4D97-AF65-F5344CB8AC3E}">
        <p14:creationId xmlns:p14="http://schemas.microsoft.com/office/powerpoint/2010/main" val="3179326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Фото робота - сапера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1862"/>
            <a:ext cx="4038600" cy="30226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1862"/>
            <a:ext cx="4038600" cy="3022639"/>
          </a:xfrm>
        </p:spPr>
      </p:pic>
    </p:spTree>
    <p:extLst>
      <p:ext uri="{BB962C8B-B14F-4D97-AF65-F5344CB8AC3E}">
        <p14:creationId xmlns:p14="http://schemas.microsoft.com/office/powerpoint/2010/main" val="2686579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Фото робота - сапера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1862"/>
            <a:ext cx="4038600" cy="30226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1862"/>
            <a:ext cx="4038600" cy="3022639"/>
          </a:xfrm>
        </p:spPr>
      </p:pic>
    </p:spTree>
    <p:extLst>
      <p:ext uri="{BB962C8B-B14F-4D97-AF65-F5344CB8AC3E}">
        <p14:creationId xmlns:p14="http://schemas.microsoft.com/office/powerpoint/2010/main" val="3126679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Составление программы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1862"/>
            <a:ext cx="4038600" cy="302263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Этапы алгоритма:</a:t>
            </a:r>
          </a:p>
          <a:p>
            <a:r>
              <a:rPr lang="ru-RU" dirty="0"/>
              <a:t> старт-включение робота;</a:t>
            </a:r>
          </a:p>
          <a:p>
            <a:r>
              <a:rPr lang="ru-RU" dirty="0"/>
              <a:t>экран;</a:t>
            </a:r>
          </a:p>
          <a:p>
            <a:r>
              <a:rPr lang="ru-RU" dirty="0"/>
              <a:t>цикл действия:</a:t>
            </a:r>
          </a:p>
          <a:p>
            <a:r>
              <a:rPr lang="ru-RU" dirty="0"/>
              <a:t>-скорость, крутить мотор против часовой стрелки, плюс 1 к экрану, повтор 10 раз пока не сработает датчик расстояния - в этом случае остановка.</a:t>
            </a:r>
          </a:p>
        </p:txBody>
      </p:sp>
    </p:spTree>
    <p:extLst>
      <p:ext uri="{BB962C8B-B14F-4D97-AF65-F5344CB8AC3E}">
        <p14:creationId xmlns:p14="http://schemas.microsoft.com/office/powerpoint/2010/main" val="1085889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7A56E-8D81-FEFF-4EB7-A3540A0A1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Видео робота - сапера</a:t>
            </a:r>
            <a:br>
              <a:rPr lang="ru-RU" dirty="0"/>
            </a:br>
            <a:endParaRPr lang="ru-RU" dirty="0"/>
          </a:p>
        </p:txBody>
      </p:sp>
      <p:pic>
        <p:nvPicPr>
          <p:cNvPr id="5" name="VID-20230306-WA0014.mp4">
            <a:hlinkClick r:id="" action="ppaction://media"/>
            <a:extLst>
              <a:ext uri="{FF2B5EF4-FFF2-40B4-BE49-F238E27FC236}">
                <a16:creationId xmlns:a16="http://schemas.microsoft.com/office/drawing/2014/main" id="{FFCE0FA0-954D-3287-AD1F-1E220A7C2E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616" y="1637530"/>
            <a:ext cx="6552728" cy="39635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74BC5A-D856-03E6-8E82-098F233EB64B}"/>
              </a:ext>
            </a:extLst>
          </p:cNvPr>
          <p:cNvSpPr txBox="1"/>
          <p:nvPr/>
        </p:nvSpPr>
        <p:spPr>
          <a:xfrm>
            <a:off x="3643993" y="203835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Видео</a:t>
            </a:r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  <p:sp>
        <p:nvSpPr>
          <p:cNvPr id="3" name="Объект 3">
            <a:extLst>
              <a:ext uri="{FF2B5EF4-FFF2-40B4-BE49-F238E27FC236}">
                <a16:creationId xmlns:a16="http://schemas.microsoft.com/office/drawing/2014/main" id="{A883FDD5-5D78-AEDC-5F4F-F2189688F5B3}"/>
              </a:ext>
            </a:extLst>
          </p:cNvPr>
          <p:cNvSpPr txBox="1">
            <a:spLocks/>
          </p:cNvSpPr>
          <p:nvPr/>
        </p:nvSpPr>
        <p:spPr>
          <a:xfrm>
            <a:off x="1109032" y="5821006"/>
            <a:ext cx="5695215" cy="76474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Фото и видео модели робота</a:t>
            </a:r>
          </a:p>
          <a:p>
            <a:r>
              <a:rPr lang="ru-RU" b="1" dirty="0"/>
              <a:t>Ссылка на </a:t>
            </a:r>
            <a:r>
              <a:rPr lang="ru-RU" b="1" dirty="0" err="1"/>
              <a:t>яндекс</a:t>
            </a:r>
            <a:r>
              <a:rPr lang="ru-RU" b="1" dirty="0"/>
              <a:t> диск: </a:t>
            </a:r>
            <a:r>
              <a:rPr lang="en-US" b="1" dirty="0">
                <a:hlinkClick r:id="rId5"/>
              </a:rPr>
              <a:t>https://disk.yandex.ru/d/lHvZLxGUIwobiQ</a:t>
            </a:r>
            <a:endParaRPr lang="ru-RU" b="1" dirty="0"/>
          </a:p>
          <a:p>
            <a:endParaRPr lang="ru-RU" b="1" dirty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70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Тестирование робота представляло из себя  следующие этапы:</a:t>
            </a:r>
          </a:p>
          <a:p>
            <a:r>
              <a:rPr lang="ru-RU" dirty="0"/>
              <a:t>-тестирование программного обеспечения;</a:t>
            </a:r>
          </a:p>
          <a:p>
            <a:r>
              <a:rPr lang="ru-RU" dirty="0"/>
              <a:t>-тестирование сборки механизмов;</a:t>
            </a:r>
          </a:p>
          <a:p>
            <a:r>
              <a:rPr lang="ru-RU" dirty="0"/>
              <a:t>-тестирование подключения к </a:t>
            </a:r>
            <a:r>
              <a:rPr lang="en-US" dirty="0"/>
              <a:t>Smart hub</a:t>
            </a:r>
            <a:r>
              <a:rPr lang="ru-RU" dirty="0"/>
              <a:t>;</a:t>
            </a:r>
          </a:p>
          <a:p>
            <a:r>
              <a:rPr lang="ru-RU" dirty="0"/>
              <a:t>-тестирование общего функционирования.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2470292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Цель проекта достигнута: создана модель робота – сапера.</a:t>
            </a:r>
          </a:p>
          <a:p>
            <a:r>
              <a:rPr lang="ru-RU" sz="2400" dirty="0"/>
              <a:t>Роботизация – это необратимый процесс, который ждет нас в будущем. Она принесет огромную пользу человечеству, но в то же время, кардинальным образом изменит построение процессов во всех отраслях.</a:t>
            </a:r>
          </a:p>
          <a:p>
            <a:r>
              <a:rPr lang="ru-RU" sz="2400" dirty="0"/>
              <a:t>В области науки и исследований шагающий робот – сапер способен:</a:t>
            </a:r>
          </a:p>
          <a:p>
            <a:r>
              <a:rPr lang="ru-RU" sz="2400" dirty="0"/>
              <a:t>-минимизировать риски травматизма и ранений;</a:t>
            </a:r>
          </a:p>
          <a:p>
            <a:r>
              <a:rPr lang="ru-RU" sz="2400" dirty="0"/>
              <a:t>-заменить человека в опасных зонах;</a:t>
            </a:r>
          </a:p>
          <a:p>
            <a:r>
              <a:rPr lang="ru-RU" sz="2400" dirty="0"/>
              <a:t>- свести к нулю человеческий фактор.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4417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ИДЕЯ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Роботы могут противостоять взрыву бомбы (чтобы подобраться и обезвредить бомбу)</a:t>
            </a:r>
          </a:p>
          <a:p>
            <a:r>
              <a:rPr lang="ru-RU" dirty="0"/>
              <a:t>Роботы первичного осмотра и разминирования предназначены для военного и гражданского применения (силовыми структурами, структурами обеспечения общественного порядка, структурами ликвидации последствий чрезвычайных ситуаций).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28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Создать робота - сапера, способного обезвредить бомбу. Роботы-саперы не могут самостоятельно принимать решения в зависимости от ситуации. Эти роботы работают в качестве устройства для удаленного присутствия экспертов по обезвреживанию бомб.</a:t>
            </a:r>
          </a:p>
          <a:p>
            <a:r>
              <a:rPr lang="ru-RU" sz="2400" dirty="0"/>
              <a:t>Шагающие машины по сравнению с традиционными колесными и гусеничными машинами имеют ряд преимуществ перед  традиционными транспортными средствами при движении по поверхности со сложным рельефом.</a:t>
            </a:r>
          </a:p>
        </p:txBody>
      </p:sp>
    </p:spTree>
    <p:extLst>
      <p:ext uri="{BB962C8B-B14F-4D97-AF65-F5344CB8AC3E}">
        <p14:creationId xmlns:p14="http://schemas.microsoft.com/office/powerpoint/2010/main" val="224138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ЭТАПЫ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09160"/>
          </a:xfrm>
        </p:spPr>
        <p:txBody>
          <a:bodyPr/>
          <a:lstStyle/>
          <a:p>
            <a:r>
              <a:rPr lang="ru-RU" b="1" dirty="0"/>
              <a:t>О</a:t>
            </a:r>
          </a:p>
          <a:p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b="1" dirty="0"/>
          </a:p>
          <a:p>
            <a:pPr marL="137160" indent="0">
              <a:buNone/>
            </a:pPr>
            <a:r>
              <a:rPr lang="ru-RU" sz="2000" b="1" dirty="0"/>
              <a:t>При создании проекта использовались:</a:t>
            </a:r>
          </a:p>
          <a:p>
            <a:pPr>
              <a:buFontTx/>
              <a:buChar char="-"/>
            </a:pPr>
            <a:r>
              <a:rPr lang="ru-RU" sz="2000" b="1" dirty="0"/>
              <a:t>Конструктор и Программное оборудование </a:t>
            </a:r>
          </a:p>
          <a:p>
            <a:pPr>
              <a:buFontTx/>
              <a:buChar char="-"/>
            </a:pP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LEGO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WeDo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2.0 Education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661724"/>
            <a:ext cx="236198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1.Сбор информации об  уже имеющихся роботах-саперах и о сферах их применения</a:t>
            </a:r>
          </a:p>
        </p:txBody>
      </p:sp>
      <p:cxnSp>
        <p:nvCxnSpPr>
          <p:cNvPr id="10" name="Прямая со стрелкой 9"/>
          <p:cNvCxnSpPr>
            <a:stCxn id="4" idx="3"/>
          </p:cNvCxnSpPr>
          <p:nvPr/>
        </p:nvCxnSpPr>
        <p:spPr>
          <a:xfrm>
            <a:off x="2973548" y="2417808"/>
            <a:ext cx="590340" cy="0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3563908" y="1668640"/>
            <a:ext cx="2372759" cy="15203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2.Определение возможности создания универсального  робота-сапера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5928053" y="2428829"/>
            <a:ext cx="579569" cy="1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6536664" y="1733732"/>
            <a:ext cx="219573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3.Конструирова-ние и сборка робота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7636774" y="3189019"/>
            <a:ext cx="0" cy="468052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6521955" y="3654060"/>
            <a:ext cx="2088232" cy="1428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4.Программиро-вание робота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6536664" y="5082173"/>
            <a:ext cx="411600" cy="435059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5118573" y="5534193"/>
            <a:ext cx="2270444" cy="1283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5.Тестирование, исправления ошибок</a:t>
            </a:r>
          </a:p>
        </p:txBody>
      </p:sp>
    </p:spTree>
    <p:extLst>
      <p:ext uri="{BB962C8B-B14F-4D97-AF65-F5344CB8AC3E}">
        <p14:creationId xmlns:p14="http://schemas.microsoft.com/office/powerpoint/2010/main" val="288851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39"/>
            <a:ext cx="3141985" cy="1201635"/>
          </a:xfrm>
        </p:spPr>
        <p:txBody>
          <a:bodyPr>
            <a:normAutofit/>
          </a:bodyPr>
          <a:lstStyle/>
          <a:p>
            <a:r>
              <a:rPr lang="ru-RU" dirty="0"/>
              <a:t>Сбор информации о существующих роботах - саперах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Особенностью конструкции </a:t>
            </a:r>
            <a:r>
              <a:rPr lang="en-US" b="1" dirty="0" err="1"/>
              <a:t>HexCrawler</a:t>
            </a:r>
            <a:r>
              <a:rPr lang="en-US" dirty="0"/>
              <a:t> </a:t>
            </a:r>
            <a:r>
              <a:rPr lang="ru-RU" dirty="0"/>
              <a:t>позволяет ему передвигаться по неровной поверхности. Корпус  робота выполнен из алюминия. Привод  осуществляется  с помощью 12 сервомоторов, позволяющих ему развивать большую скорость. Имеет 3 группы конечностей. Каждая из этих групп приводится в движения одним сервоприводом. Кинематика робота  сильно упрощена, так же как и система управления, обеспечения движения. Вследствие чего снижена маневренность, требования к качеству поверхности, наоборот повышены.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87" y="2123416"/>
            <a:ext cx="2190476" cy="2152381"/>
          </a:xfrm>
        </p:spPr>
      </p:pic>
    </p:spTree>
    <p:extLst>
      <p:ext uri="{BB962C8B-B14F-4D97-AF65-F5344CB8AC3E}">
        <p14:creationId xmlns:p14="http://schemas.microsoft.com/office/powerpoint/2010/main" val="1680200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Сбор информации о существующих роботах - саперах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/>
              <a:t>Mini Hexapod </a:t>
            </a:r>
            <a:r>
              <a:rPr lang="en-US" dirty="0"/>
              <a:t>– </a:t>
            </a:r>
            <a:r>
              <a:rPr lang="ru-RU" dirty="0"/>
              <a:t>автономный робот двигается прямолинейно, до тех пор, пока не сталкивается с каким-либо препятствием. Он оборудован двумя датчиками- «усами».  Если один из усов  соприкасается с препятствием, робот поворачивается.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210" y="2318654"/>
            <a:ext cx="2571429" cy="1761905"/>
          </a:xfrm>
        </p:spPr>
      </p:pic>
    </p:spTree>
    <p:extLst>
      <p:ext uri="{BB962C8B-B14F-4D97-AF65-F5344CB8AC3E}">
        <p14:creationId xmlns:p14="http://schemas.microsoft.com/office/powerpoint/2010/main" val="1629016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Сбор информации о существующих роботах- саперах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/>
              <a:t>Walking forest machine </a:t>
            </a:r>
            <a:r>
              <a:rPr lang="ru-RU" dirty="0"/>
              <a:t>разрабатывалась  как средство передвижения по пересеченной местности с минимальным пагубным влиянием на опорную поверхность. </a:t>
            </a:r>
            <a:r>
              <a:rPr lang="en-US" dirty="0"/>
              <a:t>WFM </a:t>
            </a:r>
            <a:r>
              <a:rPr lang="ru-RU" dirty="0"/>
              <a:t>обладает высокой маневренностью. В зависимости от неровностей ландшафта, оператор может изменить высоту машины и высоту каждого шага, однако решения по выбору маршрута, регулировке высоты шага принимает оператор-водитель.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91" y="2308894"/>
            <a:ext cx="2448267" cy="1781424"/>
          </a:xfrm>
        </p:spPr>
      </p:pic>
    </p:spTree>
    <p:extLst>
      <p:ext uri="{BB962C8B-B14F-4D97-AF65-F5344CB8AC3E}">
        <p14:creationId xmlns:p14="http://schemas.microsoft.com/office/powerpoint/2010/main" val="3320553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Сбор информации о существующих роботах - саперах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200" dirty="0"/>
              <a:t>Фирма </a:t>
            </a:r>
            <a:r>
              <a:rPr lang="en-US" sz="1200" dirty="0"/>
              <a:t>Boston Dynamics </a:t>
            </a:r>
            <a:r>
              <a:rPr lang="ru-RU" sz="1200" dirty="0"/>
              <a:t>разработала четвероногого робота </a:t>
            </a:r>
            <a:r>
              <a:rPr lang="en-US" b="1" dirty="0"/>
              <a:t>Big Dog</a:t>
            </a:r>
            <a:r>
              <a:rPr lang="ru-RU" sz="1200" dirty="0"/>
              <a:t>, который должен стать спутником солдата в самых сложных природно-климатических условиях. Благодаря  разработанной системе управления, обладает высокой устойчивостью  при движении по неровной, скользкой поверхности  и способен удержать равновесие даже при  внешнем  механическом воздействии.  Робот может работать в нескольких режимах: перемещение по координатам, следовании за лидером. Может  передвигаться галопом, бегом, ползком.  Он снабжен двигателем  и спецсредствами, обеспечивающими ее управление, передвижение, ориентацию на местности и связь. В качестве источника  энергии для </a:t>
            </a:r>
            <a:r>
              <a:rPr lang="en-US" sz="1200" dirty="0"/>
              <a:t>Big Dog</a:t>
            </a:r>
            <a:r>
              <a:rPr lang="ru-RU" sz="1200" dirty="0"/>
              <a:t> используется двухтактный двигатель внутреннего сгорания  с водяным охлаждением мощностью  в 15 </a:t>
            </a:r>
            <a:r>
              <a:rPr lang="ru-RU" sz="1200" dirty="0" err="1"/>
              <a:t>л.с</a:t>
            </a:r>
            <a:r>
              <a:rPr lang="ru-RU" sz="1200" dirty="0"/>
              <a:t>. Силовую установку, разработчики планируют заменить на менее шумную.</a:t>
            </a:r>
            <a:r>
              <a:rPr lang="en-US" sz="1200" dirty="0"/>
              <a:t> </a:t>
            </a:r>
            <a:r>
              <a:rPr lang="ru-RU" sz="1200" dirty="0"/>
              <a:t>	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081" y="2142184"/>
            <a:ext cx="2781688" cy="2114845"/>
          </a:xfrm>
        </p:spPr>
      </p:pic>
    </p:spTree>
    <p:extLst>
      <p:ext uri="{BB962C8B-B14F-4D97-AF65-F5344CB8AC3E}">
        <p14:creationId xmlns:p14="http://schemas.microsoft.com/office/powerpoint/2010/main" val="3812492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Конструирование и сборка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1 Этап. Создание механизма.</a:t>
            </a:r>
          </a:p>
          <a:p>
            <a:r>
              <a:rPr lang="ru-RU" sz="1600" dirty="0"/>
              <a:t>2. Этап. Создание корпуса.</a:t>
            </a:r>
          </a:p>
          <a:p>
            <a:r>
              <a:rPr lang="ru-RU" sz="1600" dirty="0"/>
              <a:t>3. Этап. Попытки.</a:t>
            </a:r>
          </a:p>
          <a:p>
            <a:r>
              <a:rPr lang="ru-RU" sz="1600" dirty="0"/>
              <a:t>4. Этап. Анализ.</a:t>
            </a:r>
          </a:p>
          <a:p>
            <a:r>
              <a:rPr lang="ru-RU" sz="1600" dirty="0"/>
              <a:t>5. Этап. Удачная попытка.</a:t>
            </a:r>
          </a:p>
          <a:p>
            <a:r>
              <a:rPr lang="ru-RU" sz="1600" dirty="0"/>
              <a:t>6. Этап. Улучшение.</a:t>
            </a:r>
          </a:p>
          <a:p>
            <a:r>
              <a:rPr lang="ru-RU" sz="1600" dirty="0"/>
              <a:t>7. Этап. Финальный тест.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6694"/>
            <a:ext cx="5111750" cy="3825825"/>
          </a:xfrm>
        </p:spPr>
      </p:pic>
    </p:spTree>
    <p:extLst>
      <p:ext uri="{BB962C8B-B14F-4D97-AF65-F5344CB8AC3E}">
        <p14:creationId xmlns:p14="http://schemas.microsoft.com/office/powerpoint/2010/main" val="4164059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577</TotalTime>
  <Words>794</Words>
  <Application>Microsoft Office PowerPoint</Application>
  <PresentationFormat>Экран (4:3)</PresentationFormat>
  <Paragraphs>78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РОБОТ-САПЕр</vt:lpstr>
      <vt:lpstr>ИДЕЯ ПРОЕКТА</vt:lpstr>
      <vt:lpstr>ЦЕЛЬ ПРОЕКТА</vt:lpstr>
      <vt:lpstr>ЭТАПЫ РЕАЛИЗАЦИИ ПРОЕКТА</vt:lpstr>
      <vt:lpstr>Сбор информации о существующих роботах - саперах</vt:lpstr>
      <vt:lpstr>Сбор информации о существующих роботах - саперах</vt:lpstr>
      <vt:lpstr>Сбор информации о существующих роботах- саперах</vt:lpstr>
      <vt:lpstr>Сбор информации о существующих роботах - саперах</vt:lpstr>
      <vt:lpstr>Конструирование и сборка</vt:lpstr>
      <vt:lpstr>Конструирование и сборка</vt:lpstr>
      <vt:lpstr>Особенности конструирования робота – сапера.</vt:lpstr>
      <vt:lpstr>Фото робота - сапера</vt:lpstr>
      <vt:lpstr>Фото робота - сапера</vt:lpstr>
      <vt:lpstr>Фото робота - сапера</vt:lpstr>
      <vt:lpstr>Составление программы</vt:lpstr>
      <vt:lpstr>Видео робота - сапера </vt:lpstr>
      <vt:lpstr>Тестирование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РОБОТ-</dc:title>
  <dc:creator>user</dc:creator>
  <cp:lastModifiedBy>Мария Надебская</cp:lastModifiedBy>
  <cp:revision>91</cp:revision>
  <dcterms:created xsi:type="dcterms:W3CDTF">2023-02-19T10:01:54Z</dcterms:created>
  <dcterms:modified xsi:type="dcterms:W3CDTF">2023-03-28T16:51:13Z</dcterms:modified>
</cp:coreProperties>
</file>