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70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\Desktop\Робофинист_подготовка\регистрация\Фотография_команда дети галактики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 bwMode="auto">
          <a:xfrm>
            <a:off x="2625042" y="2161455"/>
            <a:ext cx="4059363" cy="32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30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+mn-lt"/>
              </a:rPr>
              <a:t>«Утка Мандаринка в космосе»</a:t>
            </a:r>
            <a:endParaRPr lang="ru-RU" sz="48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2" y="259466"/>
            <a:ext cx="96125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+mn-lt"/>
              </a:rPr>
              <a:t>Свободная творческая </a:t>
            </a:r>
            <a:r>
              <a:rPr lang="ru-RU" sz="3200" dirty="0" smtClean="0">
                <a:latin typeface="+mn-lt"/>
              </a:rPr>
              <a:t>категория:</a:t>
            </a:r>
          </a:p>
          <a:p>
            <a:r>
              <a:rPr lang="ru-RU" sz="3200" dirty="0" smtClean="0">
                <a:latin typeface="+mn-lt"/>
              </a:rPr>
              <a:t> младшая</a:t>
            </a:r>
            <a:r>
              <a:rPr lang="ru-RU" sz="3200" dirty="0" smtClean="0">
                <a:latin typeface="+mn-lt"/>
              </a:rPr>
              <a:t> группа</a:t>
            </a:r>
            <a:endParaRPr lang="ru-RU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39780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Подготовили: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едагог Космарева А.И.</a:t>
            </a:r>
          </a:p>
          <a:p>
            <a:r>
              <a:rPr lang="ru-RU" sz="2000" dirty="0" err="1" smtClean="0"/>
              <a:t>Кухарская</a:t>
            </a:r>
            <a:r>
              <a:rPr lang="ru-RU" sz="2000" dirty="0" smtClean="0"/>
              <a:t> Агата </a:t>
            </a:r>
          </a:p>
          <a:p>
            <a:r>
              <a:rPr lang="ru-RU" sz="2000" dirty="0" smtClean="0"/>
              <a:t>Долгополов Ярослав</a:t>
            </a:r>
            <a:endParaRPr lang="ru-RU" sz="2000" dirty="0"/>
          </a:p>
        </p:txBody>
      </p:sp>
      <p:pic>
        <p:nvPicPr>
          <p:cNvPr id="13" name="Picture 5" descr="https://impulskids.ru/wp-content/uploads/2021/01/logo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22"/>
          <a:stretch/>
        </p:blipFill>
        <p:spPr bwMode="auto">
          <a:xfrm>
            <a:off x="8244408" y="90295"/>
            <a:ext cx="710806" cy="6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impulskids.ru/wp-content/uploads/2021/01/logo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22"/>
          <a:stretch/>
        </p:blipFill>
        <p:spPr bwMode="auto">
          <a:xfrm>
            <a:off x="8244408" y="90295"/>
            <a:ext cx="710806" cy="6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482" y="1412776"/>
            <a:ext cx="36724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/>
              <a:t>Название команды: </a:t>
            </a:r>
          </a:p>
          <a:p>
            <a:pPr algn="ctr"/>
            <a:r>
              <a:rPr lang="ru-RU" sz="2400" dirty="0" smtClean="0"/>
              <a:t>«Дети галактики»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05121" y="380985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Цель: </a:t>
            </a:r>
            <a:r>
              <a:rPr lang="ru-RU" sz="2400" dirty="0" smtClean="0"/>
              <a:t>в честь Дня Космонавтики запуск утки «Мандаринка» на космическом корабле покорять космос!</a:t>
            </a:r>
            <a:endParaRPr lang="ru-RU" sz="2400" dirty="0"/>
          </a:p>
        </p:txBody>
      </p:sp>
      <p:pic>
        <p:nvPicPr>
          <p:cNvPr id="9" name="Рисунок 8" descr="C:\Users\alexa\Downloads\IMG_79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75" y="945330"/>
            <a:ext cx="3816424" cy="219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5" y="3143265"/>
            <a:ext cx="3587394" cy="29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7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impulskids.ru/wp-content/uploads/2021/01/logo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22"/>
          <a:stretch/>
        </p:blipFill>
        <p:spPr bwMode="auto">
          <a:xfrm>
            <a:off x="8244408" y="90295"/>
            <a:ext cx="710806" cy="6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4176" y="38033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 конструкция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одвижная платформа</a:t>
            </a:r>
          </a:p>
          <a:p>
            <a:pPr algn="ctr"/>
            <a:r>
              <a:rPr lang="ru-RU" sz="2400" b="1" dirty="0" smtClean="0"/>
              <a:t>«Станция запуска»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93704" y="282622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2</a:t>
            </a:r>
            <a:r>
              <a:rPr lang="ru-RU" sz="2400" dirty="0" smtClean="0"/>
              <a:t> конструкция</a:t>
            </a:r>
          </a:p>
          <a:p>
            <a:pPr algn="ctr"/>
            <a:r>
              <a:rPr lang="ru-RU" sz="2400" b="1" dirty="0"/>
              <a:t>у</a:t>
            </a:r>
            <a:r>
              <a:rPr lang="ru-RU" sz="2400" b="1" dirty="0" smtClean="0"/>
              <a:t>тка «Мандаринка»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84176" y="4985318"/>
            <a:ext cx="3113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 конструкция</a:t>
            </a:r>
          </a:p>
          <a:p>
            <a:pPr algn="ctr"/>
            <a:r>
              <a:rPr lang="ru-RU" sz="2400" b="1" dirty="0" smtClean="0"/>
              <a:t>«Космический корабль»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8276" r="12271" b="27157"/>
          <a:stretch/>
        </p:blipFill>
        <p:spPr bwMode="auto">
          <a:xfrm>
            <a:off x="4932040" y="4365104"/>
            <a:ext cx="2856014" cy="198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25825" r="12598" b="31073"/>
          <a:stretch/>
        </p:blipFill>
        <p:spPr bwMode="auto">
          <a:xfrm>
            <a:off x="4577680" y="429686"/>
            <a:ext cx="3312367" cy="15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7240" r="6641" b="10816"/>
          <a:stretch/>
        </p:blipFill>
        <p:spPr bwMode="auto">
          <a:xfrm>
            <a:off x="1259632" y="2201213"/>
            <a:ext cx="3125756" cy="24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67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«Утка Мандаринка в космосе»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</dc:creator>
  <cp:lastModifiedBy>alexa</cp:lastModifiedBy>
  <cp:revision>13</cp:revision>
  <dcterms:created xsi:type="dcterms:W3CDTF">2023-04-07T10:11:21Z</dcterms:created>
  <dcterms:modified xsi:type="dcterms:W3CDTF">2023-04-07T19:38:28Z</dcterms:modified>
</cp:coreProperties>
</file>