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2"/>
    <p:sldId id="257" r:id="rId3"/>
    <p:sldId id="269" r:id="rId4"/>
    <p:sldId id="280" r:id="rId5"/>
    <p:sldId id="271" r:id="rId6"/>
    <p:sldId id="281" r:id="rId7"/>
    <p:sldId id="283" r:id="rId8"/>
    <p:sldId id="284" r:id="rId9"/>
    <p:sldId id="296" r:id="rId10"/>
    <p:sldId id="286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6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98" autoAdjust="0"/>
    <p:restoredTop sz="94660"/>
  </p:normalViewPr>
  <p:slideViewPr>
    <p:cSldViewPr snapToGrid="0">
      <p:cViewPr varScale="1">
        <p:scale>
          <a:sx n="81" d="100"/>
          <a:sy n="81" d="100"/>
        </p:scale>
        <p:origin x="6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206817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1FC817C-3C8F-4D11-BC57-19F3458910E7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1C1B47E0-471D-4A43-9B9B-CBEC9791E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817C-3C8F-4D11-BC57-19F3458910E7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47E0-471D-4A43-9B9B-CBEC9791E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817C-3C8F-4D11-BC57-19F3458910E7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47E0-471D-4A43-9B9B-CBEC9791E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817C-3C8F-4D11-BC57-19F3458910E7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47E0-471D-4A43-9B9B-CBEC9791E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817C-3C8F-4D11-BC57-19F3458910E7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47E0-471D-4A43-9B9B-CBEC9791E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817C-3C8F-4D11-BC57-19F3458910E7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47E0-471D-4A43-9B9B-CBEC9791E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817C-3C8F-4D11-BC57-19F3458910E7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47E0-471D-4A43-9B9B-CBEC9791E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817C-3C8F-4D11-BC57-19F3458910E7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47E0-471D-4A43-9B9B-CBEC9791E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817C-3C8F-4D11-BC57-19F3458910E7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47E0-471D-4A43-9B9B-CBEC9791E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817C-3C8F-4D11-BC57-19F3458910E7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47E0-471D-4A43-9B9B-CBEC9791E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817C-3C8F-4D11-BC57-19F3458910E7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47E0-471D-4A43-9B9B-CBEC9791E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41FC817C-3C8F-4D11-BC57-19F3458910E7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1C1B47E0-471D-4A43-9B9B-CBEC9791EA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0.jpeg"/><Relationship Id="rId7" Type="http://schemas.openxmlformats.org/officeDocument/2006/relationships/image" Target="../media/image16.jpeg"/><Relationship Id="rId2" Type="http://schemas.openxmlformats.org/officeDocument/2006/relationships/hyperlink" Target="https://youtu.be/WfL8GSTN2L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9968" y="1312880"/>
            <a:ext cx="9766852" cy="1646302"/>
          </a:xfrm>
        </p:spPr>
        <p:txBody>
          <a:bodyPr/>
          <a:lstStyle/>
          <a:p>
            <a:pPr algn="ctr"/>
            <a:r>
              <a:rPr lang="ru-RU" sz="3600" dirty="0"/>
              <a:t>Робототехнический проект</a:t>
            </a:r>
            <a:br>
              <a:rPr lang="ru-RU" dirty="0"/>
            </a:br>
            <a:r>
              <a:rPr lang="ru-RU" sz="4400" dirty="0"/>
              <a:t> «Робот-шпион «Тарантул»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59544" y="4278086"/>
            <a:ext cx="4596963" cy="1975214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Автор проекта: Даниил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Голубев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(10 лет)</a:t>
            </a:r>
          </a:p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Название объединения дополнительного образования: «Время роботов»</a:t>
            </a:r>
          </a:p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Номинация: </a:t>
            </a:r>
            <a:r>
              <a:rPr lang="ru-RU" sz="1600">
                <a:solidFill>
                  <a:schemeClr val="tx1">
                    <a:lumMod val="65000"/>
                    <a:lumOff val="35000"/>
                  </a:schemeClr>
                </a:solidFill>
              </a:rPr>
              <a:t>Робототехнический проект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Руководитель проекта: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Надебская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М.Д.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4294" y="604700"/>
            <a:ext cx="828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ГБОУ ДО города Москвы «Дворец творчества детей и молодежи на Миусах»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52512" y="6253300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2023</a:t>
            </a:r>
          </a:p>
        </p:txBody>
      </p:sp>
      <p:pic>
        <p:nvPicPr>
          <p:cNvPr id="6" name="Изображение 5" descr="WhatsApp Image 2023-04-02 at 19.36.20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55" y="3589655"/>
            <a:ext cx="3706495" cy="27800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Сбор информации и определение возможности реализации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74750"/>
            <a:ext cx="10972800" cy="541972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Анализ рассмотренных роботов-исследователей и сфер их применения показывает, что оптимальным решением будет создание робота обладающего следующими характеристиками:</a:t>
            </a:r>
          </a:p>
          <a:p>
            <a:pPr lvl="1"/>
            <a:r>
              <a:rPr lang="ru-RU" sz="2400" dirty="0"/>
              <a:t>Способность передвижения по разнообразным поверхностям</a:t>
            </a:r>
          </a:p>
          <a:p>
            <a:pPr lvl="1"/>
            <a:r>
              <a:rPr lang="ru-RU" sz="2400" dirty="0"/>
              <a:t>Способность преодолевать или обходить препятствия</a:t>
            </a:r>
          </a:p>
          <a:p>
            <a:pPr lvl="1"/>
            <a:r>
              <a:rPr lang="ru-RU" sz="2400" dirty="0"/>
              <a:t>Независимые передние и задние опоры</a:t>
            </a:r>
          </a:p>
          <a:p>
            <a:pPr lvl="1"/>
            <a:r>
              <a:rPr lang="ru-RU" sz="2400" dirty="0"/>
              <a:t>Датчик расстояния</a:t>
            </a:r>
          </a:p>
          <a:p>
            <a:pPr lvl="1"/>
            <a:r>
              <a:rPr lang="ru-RU" sz="2400" dirty="0"/>
              <a:t>Аккумулятор</a:t>
            </a:r>
          </a:p>
          <a:p>
            <a:pPr lvl="1"/>
            <a:r>
              <a:rPr lang="ru-RU" sz="2400" dirty="0"/>
              <a:t>Блок управления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Конструирование и сборка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8596668" cy="3880772"/>
          </a:xfrm>
        </p:spPr>
        <p:txBody>
          <a:bodyPr>
            <a:normAutofit/>
          </a:bodyPr>
          <a:lstStyle/>
          <a:p>
            <a:r>
              <a:rPr lang="ru-RU" sz="2400" dirty="0"/>
              <a:t>1 Этап. Создание механизма.</a:t>
            </a:r>
          </a:p>
          <a:p>
            <a:r>
              <a:rPr lang="ru-RU" sz="2400" dirty="0"/>
              <a:t>2 Этап. Создание корпуса.</a:t>
            </a:r>
          </a:p>
          <a:p>
            <a:r>
              <a:rPr lang="ru-RU" sz="2400" dirty="0"/>
              <a:t>3 Этап. Попытки.</a:t>
            </a:r>
          </a:p>
          <a:p>
            <a:r>
              <a:rPr lang="ru-RU" sz="2400" dirty="0"/>
              <a:t>4 Этап. Анализ.</a:t>
            </a:r>
          </a:p>
          <a:p>
            <a:r>
              <a:rPr lang="ru-RU" sz="2400" dirty="0"/>
              <a:t>5 Этап. Удачная попытка.</a:t>
            </a:r>
          </a:p>
          <a:p>
            <a:r>
              <a:rPr lang="ru-RU" sz="2400" dirty="0"/>
              <a:t>6 Этап. Улучшение.</a:t>
            </a:r>
          </a:p>
          <a:p>
            <a:r>
              <a:rPr lang="ru-RU" sz="2400" dirty="0"/>
              <a:t>7 Этап. Финальный тест.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8" name="Изображение 7" descr="WhatsApp Image 2023-04-02 at 19.36.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240" y="1713230"/>
            <a:ext cx="3633470" cy="2044065"/>
          </a:xfrm>
          <a:prstGeom prst="rect">
            <a:avLst/>
          </a:prstGeom>
        </p:spPr>
      </p:pic>
      <p:pic>
        <p:nvPicPr>
          <p:cNvPr id="9" name="Изображение 8" descr="WhatsApp Image 2023-04-02 at 19.36.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850" y="4028440"/>
            <a:ext cx="3578860" cy="201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Особенности конструкции робота-исследователя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325" y="1077915"/>
            <a:ext cx="6836229" cy="28602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Реализация робота состоит из следующих основных узлов:</a:t>
            </a:r>
          </a:p>
          <a:p>
            <a:pPr marL="0" indent="0">
              <a:buNone/>
            </a:pPr>
            <a:r>
              <a:rPr lang="ru-RU" sz="2400" dirty="0"/>
              <a:t>- Тип передачи – маятниковая передача</a:t>
            </a:r>
          </a:p>
          <a:p>
            <a:pPr marL="0" indent="0">
              <a:buNone/>
            </a:pPr>
            <a:r>
              <a:rPr lang="ru-RU" sz="2400" dirty="0"/>
              <a:t>- Датчик расстояния</a:t>
            </a:r>
          </a:p>
          <a:p>
            <a:pPr marL="0" indent="0">
              <a:buNone/>
            </a:pPr>
            <a:r>
              <a:rPr lang="ru-RU" sz="2400" dirty="0"/>
              <a:t>- </a:t>
            </a:r>
            <a:r>
              <a:rPr lang="en-US" sz="2400" dirty="0"/>
              <a:t>Smart hub – </a:t>
            </a:r>
            <a:r>
              <a:rPr lang="ru-RU" sz="2400" dirty="0"/>
              <a:t>для подключения</a:t>
            </a:r>
          </a:p>
          <a:p>
            <a:pPr marL="0" indent="0">
              <a:buNone/>
            </a:pPr>
            <a:r>
              <a:rPr lang="ru-RU" sz="2400" dirty="0"/>
              <a:t>  к компьютеру</a:t>
            </a:r>
          </a:p>
          <a:p>
            <a:pPr marL="0" indent="0">
              <a:buNone/>
            </a:pPr>
            <a:r>
              <a:rPr lang="ru-RU" sz="2400" dirty="0"/>
              <a:t>- Аккумулятор – для электропитания</a:t>
            </a:r>
          </a:p>
          <a:p>
            <a:pPr marL="0" indent="0">
              <a:buNone/>
            </a:pPr>
            <a:r>
              <a:rPr lang="ru-RU" sz="2400" dirty="0"/>
              <a:t>  робота</a:t>
            </a:r>
          </a:p>
          <a:p>
            <a:pPr marL="0" indent="0">
              <a:buNone/>
            </a:pPr>
            <a:r>
              <a:rPr lang="ru-RU" sz="2400" dirty="0"/>
              <a:t>- Шагающие конечности</a:t>
            </a:r>
          </a:p>
          <a:p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87325" y="5086350"/>
            <a:ext cx="57194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Особенность: было принято решение отказаться от гусениц и колес в пользу шагающих «ног» для передвижения по любому сложному рельефу местности</a:t>
            </a:r>
          </a:p>
        </p:txBody>
      </p:sp>
      <p:pic>
        <p:nvPicPr>
          <p:cNvPr id="13" name="Изображение 12" descr="WhatsApp Image 2023-03-26 at 20.14.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460" y="2174240"/>
            <a:ext cx="2901315" cy="2171700"/>
          </a:xfrm>
          <a:prstGeom prst="rect">
            <a:avLst/>
          </a:prstGeom>
        </p:spPr>
      </p:pic>
      <p:pic>
        <p:nvPicPr>
          <p:cNvPr id="14" name="Изображение 13" descr="WhatsApp Image 2023-03-26 at 20.14.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460" y="4443095"/>
            <a:ext cx="2939415" cy="2200275"/>
          </a:xfrm>
          <a:prstGeom prst="rect">
            <a:avLst/>
          </a:prstGeom>
        </p:spPr>
      </p:pic>
      <p:pic>
        <p:nvPicPr>
          <p:cNvPr id="15" name="Изображение 14" descr="WhatsApp Image 2023-03-26 at 20.14.18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8440" y="2174240"/>
            <a:ext cx="2901950" cy="2172335"/>
          </a:xfrm>
          <a:prstGeom prst="rect">
            <a:avLst/>
          </a:prstGeom>
        </p:spPr>
      </p:pic>
      <p:pic>
        <p:nvPicPr>
          <p:cNvPr id="16" name="Изображение 15" descr="WhatsApp Image 2023-03-26 at 20.14.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8440" y="4443095"/>
            <a:ext cx="2914650" cy="21818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Составление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495" y="1083980"/>
            <a:ext cx="6613360" cy="536115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Этапы алгоритма</a:t>
            </a:r>
          </a:p>
          <a:p>
            <a:pPr lvl="1"/>
            <a:r>
              <a:rPr lang="ru-RU" sz="2400" dirty="0">
                <a:solidFill>
                  <a:srgbClr val="FF0000"/>
                </a:solidFill>
              </a:rPr>
              <a:t>Старт по букве ъ (твёрдый знак)</a:t>
            </a:r>
          </a:p>
          <a:p>
            <a:pPr lvl="1"/>
            <a:r>
              <a:rPr lang="ru-RU" sz="2400" dirty="0">
                <a:solidFill>
                  <a:srgbClr val="FF0000"/>
                </a:solidFill>
              </a:rPr>
              <a:t>Начало цикла </a:t>
            </a:r>
          </a:p>
          <a:p>
            <a:pPr lvl="1"/>
            <a:r>
              <a:rPr lang="ru-RU" sz="2400" dirty="0">
                <a:solidFill>
                  <a:srgbClr val="FF0000"/>
                </a:solidFill>
              </a:rPr>
              <a:t>Цвет мотора 0(серый)</a:t>
            </a:r>
          </a:p>
          <a:p>
            <a:pPr lvl="1"/>
            <a:r>
              <a:rPr lang="ru-RU" sz="2400" dirty="0">
                <a:solidFill>
                  <a:srgbClr val="FF0000"/>
                </a:solidFill>
              </a:rPr>
              <a:t>Скорость вращения мотора 10 </a:t>
            </a:r>
          </a:p>
          <a:p>
            <a:pPr lvl="1"/>
            <a:r>
              <a:rPr lang="ru-RU" sz="2400" dirty="0">
                <a:solidFill>
                  <a:srgbClr val="FF0000"/>
                </a:solidFill>
              </a:rPr>
              <a:t>Вращение мотора против часовой </a:t>
            </a:r>
          </a:p>
          <a:p>
            <a:pPr lvl="1"/>
            <a:r>
              <a:rPr lang="ru-RU" sz="2400" dirty="0">
                <a:solidFill>
                  <a:srgbClr val="FF0000"/>
                </a:solidFill>
              </a:rPr>
              <a:t>Ожидание датчика расстояния </a:t>
            </a:r>
          </a:p>
          <a:p>
            <a:pPr lvl="1"/>
            <a:r>
              <a:rPr lang="ru-RU" sz="2400" dirty="0">
                <a:solidFill>
                  <a:srgbClr val="FF0000"/>
                </a:solidFill>
              </a:rPr>
              <a:t>Остановка мотора </a:t>
            </a:r>
          </a:p>
          <a:p>
            <a:pPr lvl="1"/>
            <a:r>
              <a:rPr lang="ru-RU" sz="2400" dirty="0">
                <a:solidFill>
                  <a:srgbClr val="FF0000"/>
                </a:solidFill>
              </a:rPr>
              <a:t>Вращение мотора по часовой</a:t>
            </a:r>
          </a:p>
          <a:p>
            <a:pPr lvl="1"/>
            <a:r>
              <a:rPr lang="ru-RU" sz="2400" dirty="0">
                <a:solidFill>
                  <a:srgbClr val="FF0000"/>
                </a:solidFill>
              </a:rPr>
              <a:t>Скорость вращения мотора 4 </a:t>
            </a:r>
          </a:p>
          <a:p>
            <a:pPr lvl="1"/>
            <a:r>
              <a:rPr lang="ru-RU" sz="2400" dirty="0">
                <a:solidFill>
                  <a:srgbClr val="FF0000"/>
                </a:solidFill>
              </a:rPr>
              <a:t>Время вращения мотора 7 секунд </a:t>
            </a:r>
          </a:p>
          <a:p>
            <a:pPr lvl="1"/>
            <a:r>
              <a:rPr lang="ru-RU" sz="2400" dirty="0">
                <a:solidFill>
                  <a:srgbClr val="FF0000"/>
                </a:solidFill>
              </a:rPr>
              <a:t>Конец цикла </a:t>
            </a:r>
          </a:p>
          <a:p>
            <a:pPr lvl="1"/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Изображение 5" descr="WhatsApp Image 2023-04-02 at 19.36.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855" y="2607310"/>
            <a:ext cx="4366895" cy="32753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Тестирование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90745"/>
            <a:ext cx="8596668" cy="3880773"/>
          </a:xfrm>
        </p:spPr>
        <p:txBody>
          <a:bodyPr/>
          <a:lstStyle/>
          <a:p>
            <a:r>
              <a:rPr lang="ru-RU" sz="2400" dirty="0"/>
              <a:t>Тестирование робота представляло из себя следующие этапы:</a:t>
            </a:r>
          </a:p>
          <a:p>
            <a:pPr lvl="1"/>
            <a:r>
              <a:rPr lang="ru-RU" sz="2400" dirty="0"/>
              <a:t>Тестирование программного обеспечения</a:t>
            </a:r>
          </a:p>
          <a:p>
            <a:pPr lvl="1"/>
            <a:r>
              <a:rPr lang="ru-RU" sz="2400" dirty="0"/>
              <a:t>Тестирование сборки механизма</a:t>
            </a:r>
          </a:p>
          <a:p>
            <a:pPr lvl="1"/>
            <a:r>
              <a:rPr lang="ru-RU" sz="2400" dirty="0"/>
              <a:t>Тестирование подключения к </a:t>
            </a:r>
            <a:r>
              <a:rPr lang="en-US" sz="2400" dirty="0"/>
              <a:t>Smart Hub</a:t>
            </a:r>
            <a:endParaRPr lang="ru-RU" sz="2400" dirty="0"/>
          </a:p>
          <a:p>
            <a:pPr lvl="1"/>
            <a:r>
              <a:rPr lang="ru-RU" sz="2400" dirty="0"/>
              <a:t>Тестирование общего функционирования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Фото и видео робота-исследователя</a:t>
            </a:r>
          </a:p>
        </p:txBody>
      </p:sp>
      <p:sp>
        <p:nvSpPr>
          <p:cNvPr id="5" name="Заголовок 1"/>
          <p:cNvSpPr txBox="1"/>
          <p:nvPr/>
        </p:nvSpPr>
        <p:spPr>
          <a:xfrm>
            <a:off x="2177097" y="6211570"/>
            <a:ext cx="7243445" cy="6464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/>
              <a:t>Ссылка на полное видео:</a:t>
            </a:r>
            <a:r>
              <a:rPr lang="en-US" sz="2000" dirty="0"/>
              <a:t> </a:t>
            </a:r>
            <a:r>
              <a:rPr lang="en-US" sz="1100" b="0" i="0" dirty="0">
                <a:effectLst/>
                <a:latin typeface="YS Text"/>
                <a:hlinkClick r:id="rId2"/>
              </a:rPr>
              <a:t>https://youtu.be/WfL8GSTN2LE</a:t>
            </a:r>
            <a:r>
              <a:rPr lang="ru-RU" sz="2000" dirty="0"/>
              <a:t> </a:t>
            </a:r>
            <a:br>
              <a:rPr lang="en-US" sz="2000" dirty="0"/>
            </a:br>
            <a:endParaRPr lang="ru-RU" sz="2000" u="sng" dirty="0"/>
          </a:p>
          <a:p>
            <a:pPr algn="ctr"/>
            <a:endParaRPr lang="ru-RU" sz="2000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174750"/>
            <a:ext cx="10378440" cy="4126865"/>
          </a:xfrm>
        </p:spPr>
        <p:txBody>
          <a:bodyPr/>
          <a:lstStyle/>
          <a:p>
            <a:endParaRPr lang="ru-RU" altLang="en-US"/>
          </a:p>
        </p:txBody>
      </p:sp>
      <p:pic>
        <p:nvPicPr>
          <p:cNvPr id="13" name="Изображение 12" descr="WhatsApp Image 2023-03-26 at 20.14.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390" y="3796030"/>
            <a:ext cx="3139440" cy="2350770"/>
          </a:xfrm>
          <a:prstGeom prst="rect">
            <a:avLst/>
          </a:prstGeom>
        </p:spPr>
      </p:pic>
      <p:pic>
        <p:nvPicPr>
          <p:cNvPr id="14" name="Изображение 13" descr="WhatsApp Image 2023-03-26 at 20.14.16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786505"/>
            <a:ext cx="3153410" cy="2360295"/>
          </a:xfrm>
          <a:prstGeom prst="rect">
            <a:avLst/>
          </a:prstGeom>
        </p:spPr>
      </p:pic>
      <p:pic>
        <p:nvPicPr>
          <p:cNvPr id="15" name="Изображение 14" descr="WhatsApp Image 2023-03-26 at 20.14.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7390" y="1171575"/>
            <a:ext cx="3157220" cy="2363470"/>
          </a:xfrm>
          <a:prstGeom prst="rect">
            <a:avLst/>
          </a:prstGeom>
        </p:spPr>
      </p:pic>
      <p:pic>
        <p:nvPicPr>
          <p:cNvPr id="16" name="Изображение 15" descr="WhatsApp Image 2023-03-26 at 20.14.15 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5650" y="1134110"/>
            <a:ext cx="3206750" cy="2400935"/>
          </a:xfrm>
          <a:prstGeom prst="rect">
            <a:avLst/>
          </a:prstGeom>
        </p:spPr>
      </p:pic>
      <p:pic>
        <p:nvPicPr>
          <p:cNvPr id="17" name="Изображение 16" descr="WhatsApp Image 2023-03-26 at 20.14.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1174750"/>
            <a:ext cx="3153410" cy="2360295"/>
          </a:xfrm>
          <a:prstGeom prst="rect">
            <a:avLst/>
          </a:prstGeom>
        </p:spPr>
      </p:pic>
      <p:pic>
        <p:nvPicPr>
          <p:cNvPr id="18" name="Изображение 17" descr="WhatsApp Image 2023-03-26 at 20.14.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5650" y="3786505"/>
            <a:ext cx="3179445" cy="23799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04080" y="1890162"/>
            <a:ext cx="6437626" cy="4353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ym typeface="+mn-ea"/>
              </a:rPr>
              <a:t>Цель проекта достигнута: создана модель робота-шпиона.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Данная базовая модель может быть использована для реализации поставленных задач в области науки и техники: наблюдение за миром насекомых, а также решение узко-направленных «шпионских» задач, используя «образ» насекомого.</a:t>
            </a:r>
          </a:p>
        </p:txBody>
      </p:sp>
      <p:sp>
        <p:nvSpPr>
          <p:cNvPr id="8" name="Заголовок 1"/>
          <p:cNvSpPr txBox="1"/>
          <p:nvPr/>
        </p:nvSpPr>
        <p:spPr>
          <a:xfrm>
            <a:off x="1797685" y="0"/>
            <a:ext cx="8596630" cy="8305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dirty="0"/>
              <a:t>Выводы</a:t>
            </a:r>
          </a:p>
        </p:txBody>
      </p:sp>
      <p:pic>
        <p:nvPicPr>
          <p:cNvPr id="3" name="Изображение 2" descr="WhatsApp Image 2023-03-26 at 20.14.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70" y="2381885"/>
            <a:ext cx="4882515" cy="36544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065" y="184150"/>
            <a:ext cx="10972800" cy="582613"/>
          </a:xfrm>
        </p:spPr>
        <p:txBody>
          <a:bodyPr/>
          <a:lstStyle/>
          <a:p>
            <a:pPr algn="ctr"/>
            <a:r>
              <a:rPr lang="ru-RU" sz="2400" dirty="0"/>
              <a:t>Дальнейшее развитие проекта и его интеграция в жизнь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Разработанную базовую модель робота-шпиона «Тарантул» можно использовать как «каркас», который можно адаптировать под различные образы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Изображение 3" descr="Screenshot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2150110"/>
            <a:ext cx="3952240" cy="2506345"/>
          </a:xfrm>
          <a:prstGeom prst="rect">
            <a:avLst/>
          </a:prstGeom>
        </p:spPr>
      </p:pic>
      <p:pic>
        <p:nvPicPr>
          <p:cNvPr id="7" name="Изображение 6" descr="Screenshot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125" y="4067175"/>
            <a:ext cx="4216400" cy="2286000"/>
          </a:xfrm>
          <a:prstGeom prst="rect">
            <a:avLst/>
          </a:prstGeom>
        </p:spPr>
      </p:pic>
      <p:pic>
        <p:nvPicPr>
          <p:cNvPr id="8" name="Изображение 7" descr="Screenshot_11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910330"/>
            <a:ext cx="3526790" cy="26003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Используемые источники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sz="2400" dirty="0"/>
              <a:t>Знания полученные на занятиях в ГБОУ ДО города Москвы «Дворец творчества детей и молодежи на Миусах»</a:t>
            </a:r>
          </a:p>
          <a:p>
            <a:r>
              <a:rPr lang="ru-RU" sz="2400" dirty="0"/>
              <a:t>Сеть Интернет</a:t>
            </a:r>
          </a:p>
          <a:p>
            <a:pPr marL="0" indent="0"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8671" y="1476457"/>
            <a:ext cx="8414657" cy="4359275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СПАСИБО</a:t>
            </a:r>
            <a:br>
              <a:rPr lang="ru-RU" sz="60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 ВНИМАНИЕ!</a:t>
            </a:r>
            <a:br>
              <a:rPr lang="ru-RU" sz="6000" dirty="0"/>
            </a:br>
            <a:r>
              <a:rPr lang="ru-RU" sz="6000" dirty="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427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Основная идея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920" y="1673860"/>
            <a:ext cx="7339965" cy="2864485"/>
          </a:xfrm>
        </p:spPr>
        <p:txBody>
          <a:bodyPr>
            <a:normAutofit fontScale="50000" lnSpcReduction="20000"/>
          </a:bodyPr>
          <a:lstStyle/>
          <a:p>
            <a:pPr marL="0" indent="0" algn="just">
              <a:buNone/>
            </a:pPr>
            <a:r>
              <a:rPr lang="ru-RU" altLang="ru-RU" dirty="0"/>
              <a:t>Люди уже очень длительное время изучают мир диких животных. Как они ведут себя в своей среде, когда никто не мешает и не смущает их. Узнать это не так просто, ведь близко подобраться к животным в дикой природе и наблюдать за ними длительное время незамеченными просто невозможно.</a:t>
            </a:r>
          </a:p>
          <a:p>
            <a:pPr marL="0" indent="0" algn="just">
              <a:buNone/>
            </a:pPr>
            <a:r>
              <a:rPr lang="ru-RU" altLang="ru-RU" dirty="0"/>
              <a:t>Одновременно, ученые давно мечтают увидеть мир глазами насекомых. Это — не просто любопытство, в этом существует большой практический интерес. Насекомое с камерой может забраться в любое недоступное место, что открывает широкие возможности для видеонаблюдения в ранее недоступных местах. Подобное пригодится силовикам и спасателям, для которых сбор информации ― это сохранённые жизни. Наконец, миниатюризация и робототехника идут рука об руку, дополняя одна другую. </a:t>
            </a:r>
          </a:p>
        </p:txBody>
      </p:sp>
      <p:pic>
        <p:nvPicPr>
          <p:cNvPr id="6" name="Изображение 5" descr="d293d821477d14591a3dbddc3fd8ef8f--spider-legs-black-wido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240" y="1898015"/>
            <a:ext cx="3843655" cy="31915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08801"/>
            <a:ext cx="8596668" cy="44323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Создать базовую модель робота-шпиона, способного пробираться в места, доступные только для насекомых, вести видеонаблюдение и передавать данные.</a:t>
            </a:r>
          </a:p>
          <a:p>
            <a:pPr marL="0" indent="0" algn="just">
              <a:buNone/>
            </a:pPr>
            <a:r>
              <a:rPr lang="ru-RU" sz="2400" dirty="0"/>
              <a:t>Базовый робот-шпион может нести на себе миниатюрное оборудование для фото-видеофиксации, записи и трансляции аудио в режиме онлайн, а также оборудование для навигации по Глонасс-спутникам.</a:t>
            </a:r>
          </a:p>
          <a:p>
            <a:pPr marL="0" indent="0" algn="just">
              <a:buNone/>
            </a:pPr>
            <a:endParaRPr lang="ru-RU" sz="2200" dirty="0"/>
          </a:p>
          <a:p>
            <a:pPr marL="0" indent="0"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Этапы реализации проекта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699" y="1608941"/>
            <a:ext cx="2860997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Сбор информации</a:t>
            </a:r>
          </a:p>
          <a:p>
            <a:r>
              <a:rPr lang="ru-RU" dirty="0"/>
              <a:t> об уже имеющихся </a:t>
            </a:r>
          </a:p>
          <a:p>
            <a:r>
              <a:rPr lang="ru-RU" dirty="0"/>
              <a:t>роботах-шпионах </a:t>
            </a:r>
          </a:p>
          <a:p>
            <a:r>
              <a:rPr lang="ru-RU" dirty="0"/>
              <a:t>и о сферах их применения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3080" y="1613501"/>
            <a:ext cx="26872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Определение возможности создания базового робота-шпиона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1828" y="1793607"/>
            <a:ext cx="2617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3. Конструирование и </a:t>
            </a:r>
          </a:p>
          <a:p>
            <a:r>
              <a:rPr lang="ru-RU" dirty="0"/>
              <a:t>сборка робота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3043" y="4028660"/>
            <a:ext cx="3438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4. Программирование </a:t>
            </a:r>
          </a:p>
          <a:p>
            <a:r>
              <a:rPr lang="ru-RU" dirty="0"/>
              <a:t>    робота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7449" y="1608941"/>
            <a:ext cx="3021496" cy="18288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49732" y="1566233"/>
            <a:ext cx="3021496" cy="18288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87730" y="1608941"/>
            <a:ext cx="3021496" cy="18288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38011" y="3747729"/>
            <a:ext cx="3021496" cy="18288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89731" y="4943059"/>
            <a:ext cx="3021496" cy="18288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285044" y="5254487"/>
            <a:ext cx="2435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5. Тестирование, </a:t>
            </a:r>
          </a:p>
          <a:p>
            <a:r>
              <a:rPr lang="ru-RU" dirty="0"/>
              <a:t>исправление ошибок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443" y="4028660"/>
            <a:ext cx="50610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 создании проекта использовались:</a:t>
            </a:r>
          </a:p>
          <a:p>
            <a:pPr marL="285750" indent="-285750">
              <a:buFontTx/>
              <a:buChar char="-"/>
            </a:pPr>
            <a:r>
              <a:rPr lang="ru-RU" dirty="0"/>
              <a:t>Конструктор и Программное оборудование</a:t>
            </a:r>
          </a:p>
          <a:p>
            <a:r>
              <a:rPr lang="ru-RU" dirty="0"/>
              <a:t>    </a:t>
            </a:r>
            <a:r>
              <a:rPr lang="en-US" dirty="0"/>
              <a:t>LEGO </a:t>
            </a:r>
            <a:r>
              <a:rPr lang="en-US" dirty="0" err="1"/>
              <a:t>WeDo</a:t>
            </a:r>
            <a:r>
              <a:rPr lang="en-US" dirty="0"/>
              <a:t> 2.0</a:t>
            </a:r>
            <a:r>
              <a:rPr lang="ru-RU" dirty="0"/>
              <a:t> </a:t>
            </a:r>
            <a:r>
              <a:rPr lang="en-US" dirty="0"/>
              <a:t>Education</a:t>
            </a:r>
            <a:endParaRPr lang="ru-RU" dirty="0"/>
          </a:p>
        </p:txBody>
      </p:sp>
      <p:cxnSp>
        <p:nvCxnSpPr>
          <p:cNvPr id="15" name="Прямая со стрелкой 14"/>
          <p:cNvCxnSpPr>
            <a:stCxn id="7" idx="3"/>
            <a:endCxn id="9" idx="1"/>
          </p:cNvCxnSpPr>
          <p:nvPr/>
        </p:nvCxnSpPr>
        <p:spPr>
          <a:xfrm>
            <a:off x="3558945" y="2523341"/>
            <a:ext cx="3287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909226" y="2523341"/>
            <a:ext cx="3287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8842513" y="3395033"/>
            <a:ext cx="0" cy="352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7011227" y="5548122"/>
            <a:ext cx="440601" cy="435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830" y="190500"/>
            <a:ext cx="9640570" cy="582930"/>
          </a:xfrm>
        </p:spPr>
        <p:txBody>
          <a:bodyPr/>
          <a:lstStyle/>
          <a:p>
            <a:pPr algn="ctr"/>
            <a:r>
              <a:rPr lang="ru-RU" sz="2400" dirty="0"/>
              <a:t>Сбор информации о существующих роботах-шпионах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295" y="1884680"/>
            <a:ext cx="4013200" cy="350583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464185" y="1204595"/>
            <a:ext cx="1117790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altLang="en-US" sz="2400" dirty="0"/>
              <a:t>Люди уже очень длительное время изучают мир диких животных. Как они ведут себя в своей среде, когда никто не мешает и не смущает их. Узнать это не так просто, ведь близко подобраться к животным в дикой природе и наблюдать за ними длительное время незамеченными просто невозможно.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464185" y="2933065"/>
            <a:ext cx="1117790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altLang="en-US" sz="2400" dirty="0"/>
              <a:t>В недавнее время ученым удалось совершить невероятный прорыв в этой области. А все благодаря животным — шпионам. Созданные роботы в виде различных животных практически неотличимы от настоящих, что позволило им внедриться непосредственно в социальную жизнь зверей и изучить ее изнутри.</a:t>
            </a:r>
          </a:p>
          <a:p>
            <a:pPr algn="just"/>
            <a:r>
              <a:rPr lang="ru-RU" altLang="en-US" sz="2400" dirty="0"/>
              <a:t>Художник, обладающий невероятным талантом, Джон Нолан смог создать роботов, которых отличить от настоящих животных можно лишь человеку после пристального наблюдения. В глаз каждому искусственному зверю внедрили миниатюрную камеру с высоким разрешением, это позволило круглосуточно наблюдать за настоящей жизнью диких зверей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0" y="190500"/>
            <a:ext cx="10807700" cy="582930"/>
          </a:xfrm>
        </p:spPr>
        <p:txBody>
          <a:bodyPr/>
          <a:lstStyle/>
          <a:p>
            <a:pPr algn="ctr"/>
            <a:r>
              <a:rPr lang="ru-RU" sz="2400" dirty="0"/>
              <a:t>Сбор информации о существующих роботах-шпионах</a:t>
            </a: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en-US" sz="2400"/>
              <a:t>Чтобы животные приняли шпиона в свою стаю, художнику пришлось приложить массу усилий. Роботы не просто управлялись дистанционно, двигали хвостами, головами и конечностями, они обладали подвижной мимикой. Эта крайне сложная методика имеет название аниматроника. Именно благодаря ей в сочетании с правильной жестикуляцией и звуками, отличить которые от настоящих не представлялось возможным, животные — роботы смогли вызвать доверие у настоящих диких зверей.</a:t>
            </a:r>
          </a:p>
          <a:p>
            <a:pPr marL="0" indent="0">
              <a:buNone/>
            </a:pPr>
            <a:r>
              <a:rPr lang="ru-RU" altLang="en-US" sz="2400"/>
              <a:t>Всего был создан 51 шпион, на разработку каждого из них уходил не один месяц. Самые сложные модели изобретались в течение 9-10 месяцев. Вся работа проделывалась для съемок телесериала для телеканала BBC. Оригинальное название которого — Spy in the Wild, что означает «шпион в природе».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Сбор информации о существующих роботах-шпионах</a:t>
            </a: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450850" y="1408430"/>
            <a:ext cx="10972800" cy="4953000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en-US" sz="2400" dirty="0"/>
              <a:t>Например, щенок — робот смог внедрится в стаю гиеновых собак, показав свое уважительное поведение. Виляя хвостом и припадая на передние лапы он призывал поиграть с ним и сошел за своего. Щенку удалось снять, как в стае происходит общение между зверьми разного положения и возраста.</a:t>
            </a:r>
          </a:p>
          <a:p>
            <a:pPr marL="0" indent="0">
              <a:buNone/>
            </a:pPr>
            <a:endParaRPr lang="ru-RU" altLang="en-US" sz="2400" dirty="0"/>
          </a:p>
        </p:txBody>
      </p:sp>
      <p:pic>
        <p:nvPicPr>
          <p:cNvPr id="6" name="Изображение 5" descr="Screenshot_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005" y="3005455"/>
            <a:ext cx="6524625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Сбор информации о существующих роботах-шпионах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492760" y="1313180"/>
            <a:ext cx="687324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altLang="en-US" sz="2400" dirty="0"/>
              <a:t>А пингвин — шпион запечатлел на свою камеры сражение между пингвинами — кавалерами. Они не смогли поделить красивые кусочки гальки, которые предназначались в подарок их самкам.</a:t>
            </a:r>
          </a:p>
        </p:txBody>
      </p:sp>
      <p:pic>
        <p:nvPicPr>
          <p:cNvPr id="8" name="Изображение 7" descr="Screenshot_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775" y="3155950"/>
            <a:ext cx="6791325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Сбор информации о существующих роботах-шпионах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449580" y="1084580"/>
            <a:ext cx="1129220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altLang="en-US" sz="2400" dirty="0"/>
              <a:t>Также, одной из текущих областей исследований, которые, как сообщается, проводятся в научной  (и военной!) области, является разработка микро-воздушных транспортных средств, крошечных летающих объектов, предназначенных для полетов в места, которые не могут быть достигнуты людьми или другими типами оборудования. Одним из основных военных применений, является сбор разведданных (посредством скрытого использования камер, микрофонов или других типов датчиков); среди более экстремальных применений, предлагаемых для таких устройств, является то, что они могут в конечном итоге использоваться в качестве "оружия роя", которое может быть массово запущено против вражеских сил. В 2007 году на конференции по робототехнике была показана модель, похожая на жука, с размахом крыльев 3 см, в 2008 году ВВС США выпустили смоделированное видео, демонстрирующее робота с размером со шмеля, а в 2012 году инженеры из Университета Джона Хопкинса изучали полет бабочек, чтобы "помочь маленьким воздушным роботам имитировать эти маневры".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</TotalTime>
  <Words>1155</Words>
  <Application>Microsoft Office PowerPoint</Application>
  <PresentationFormat>Широкоэкранный</PresentationFormat>
  <Paragraphs>98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YS Text</vt:lpstr>
      <vt:lpstr>Communications and Dialogues</vt:lpstr>
      <vt:lpstr>Робототехнический проект  «Робот-шпион «Тарантул»</vt:lpstr>
      <vt:lpstr>Основная идея проекта</vt:lpstr>
      <vt:lpstr>Цель проекта</vt:lpstr>
      <vt:lpstr>Этапы реализации проекта</vt:lpstr>
      <vt:lpstr>Сбор информации о существующих роботах-шпионах</vt:lpstr>
      <vt:lpstr>Сбор информации о существующих роботах-шпионах</vt:lpstr>
      <vt:lpstr>Сбор информации о существующих роботах-шпионах</vt:lpstr>
      <vt:lpstr>Сбор информации о существующих роботах-шпионах</vt:lpstr>
      <vt:lpstr>Сбор информации о существующих роботах-шпионах</vt:lpstr>
      <vt:lpstr>Сбор информации и определение возможности реализации</vt:lpstr>
      <vt:lpstr>Конструирование и сборка</vt:lpstr>
      <vt:lpstr>Особенности конструкции робота-исследователя</vt:lpstr>
      <vt:lpstr>Составление программы</vt:lpstr>
      <vt:lpstr>Тестирование</vt:lpstr>
      <vt:lpstr>Фото и видео робота-исследователя</vt:lpstr>
      <vt:lpstr>Презентация PowerPoint</vt:lpstr>
      <vt:lpstr>Дальнейшее развитие проекта и его интеграция в жизнь</vt:lpstr>
      <vt:lpstr>Используемые источники</vt:lpstr>
      <vt:lpstr>СПАСИБО ЗА ВНИМАНИЕ!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Робототехника: “Шагающий робот”.</dc:title>
  <dc:creator>gk</dc:creator>
  <cp:lastModifiedBy>Мария Надебская</cp:lastModifiedBy>
  <cp:revision>57</cp:revision>
  <dcterms:created xsi:type="dcterms:W3CDTF">2023-02-16T15:58:00Z</dcterms:created>
  <dcterms:modified xsi:type="dcterms:W3CDTF">2023-04-10T09:15:34Z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4E55FBB2FA434C19B367EDF9B5C74D8C</vt:lpwstr>
  </property>
  <property fmtid="{D5CDD505-2E9C-101B-9397-08002B2CF9AE}" pid="3" name="KSOProductBuildVer">
    <vt:lpwstr>1049-11.2.0.11417</vt:lpwstr>
  </property>
</Properties>
</file>