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EC908-6C26-4C53-BAC6-FD108F18DFA0}" v="539" dt="2022-04-13T14:31:19.870"/>
    <p1510:client id="{E8A171E0-4A03-415D-B807-69156141E940}" v="394" dt="2022-04-13T16:03:30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4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6889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0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31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5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16" r:id="rId6"/>
    <p:sldLayoutId id="2147483821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8148" y="148966"/>
            <a:ext cx="5695561" cy="2651142"/>
          </a:xfrm>
        </p:spPr>
        <p:txBody>
          <a:bodyPr anchor="ctr">
            <a:normAutofit fontScale="90000"/>
          </a:bodyPr>
          <a:lstStyle/>
          <a:p>
            <a:r>
              <a:rPr lang="ru-RU" sz="4000" dirty="0" smtClean="0">
                <a:latin typeface="Arial Nova Cond"/>
                <a:cs typeface="Aharoni"/>
              </a:rPr>
              <a:t>Манипулятор малогабаритных предметов </a:t>
            </a:r>
            <a:r>
              <a:rPr lang="en-US" sz="4000" dirty="0" smtClean="0">
                <a:latin typeface="Arial Nova Cond"/>
                <a:cs typeface="Aharoni"/>
              </a:rPr>
              <a:t>/c</a:t>
            </a:r>
            <a:r>
              <a:rPr lang="ru-RU" sz="4000" dirty="0" err="1" smtClean="0">
                <a:latin typeface="Arial Nova Cond"/>
                <a:cs typeface="Aharoni"/>
              </a:rPr>
              <a:t>борщик</a:t>
            </a:r>
            <a:r>
              <a:rPr lang="ru-RU" sz="4000" dirty="0" smtClean="0">
                <a:latin typeface="Arial Nova Cond"/>
                <a:cs typeface="Aharoni"/>
              </a:rPr>
              <a:t> грунта на радиоуправлении  </a:t>
            </a:r>
            <a:endParaRPr lang="ru-RU" sz="4000" b="1" dirty="0">
              <a:latin typeface="Arial Nova Cond"/>
              <a:cs typeface="Aharon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719" y="2955896"/>
            <a:ext cx="5068121" cy="5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3000"/>
              <a:t>ДДЮТ им. Лёни Голикова</a:t>
            </a:r>
          </a:p>
          <a:p>
            <a:pPr algn="l"/>
            <a:endParaRPr lang="ru-RU"/>
          </a:p>
        </p:txBody>
      </p:sp>
      <p:pic>
        <p:nvPicPr>
          <p:cNvPr id="85" name="Picture 3" descr="Светло-голубая стреакс на черном фоне">
            <a:extLst>
              <a:ext uri="{FF2B5EF4-FFF2-40B4-BE49-F238E27FC236}">
                <a16:creationId xmlns:a16="http://schemas.microsoft.com/office/drawing/2014/main" xmlns="" id="{5C40C1D0-A54F-F393-3466-0673EA85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r="35965"/>
          <a:stretch/>
        </p:blipFill>
        <p:spPr>
          <a:xfrm>
            <a:off x="20" y="10"/>
            <a:ext cx="4896493" cy="685799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81E6E4A-719D-65AF-C1E3-8748AF34748D}"/>
              </a:ext>
            </a:extLst>
          </p:cNvPr>
          <p:cNvSpPr txBox="1">
            <a:spLocks/>
          </p:cNvSpPr>
          <p:nvPr/>
        </p:nvSpPr>
        <p:spPr>
          <a:xfrm>
            <a:off x="5852945" y="3995996"/>
            <a:ext cx="2552312" cy="1607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Авторы:</a:t>
            </a:r>
            <a:r>
              <a:rPr lang="ru-RU" sz="2400" dirty="0">
                <a:cs typeface="Aharoni"/>
              </a:rPr>
              <a:t/>
            </a:r>
            <a:br>
              <a:rPr lang="ru-RU" sz="2400" dirty="0">
                <a:cs typeface="Aharoni"/>
              </a:rPr>
            </a:br>
            <a:r>
              <a:rPr lang="ru-RU" sz="2400" dirty="0" err="1" smtClean="0"/>
              <a:t>Кассимов</a:t>
            </a:r>
            <a:r>
              <a:rPr lang="ru-RU" sz="2400" dirty="0"/>
              <a:t> </a:t>
            </a:r>
            <a:r>
              <a:rPr lang="ru-RU" sz="2400" dirty="0" smtClean="0"/>
              <a:t>Тимур</a:t>
            </a:r>
            <a:endParaRPr lang="ru-RU" sz="2400" dirty="0">
              <a:cs typeface="Aharoni"/>
            </a:endParaRPr>
          </a:p>
        </p:txBody>
      </p:sp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xmlns="" id="{C320EB1A-74D4-9953-96F6-13479836071E}"/>
              </a:ext>
            </a:extLst>
          </p:cNvPr>
          <p:cNvSpPr txBox="1">
            <a:spLocks/>
          </p:cNvSpPr>
          <p:nvPr/>
        </p:nvSpPr>
        <p:spPr>
          <a:xfrm>
            <a:off x="9301598" y="4292422"/>
            <a:ext cx="2237836" cy="1015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Руководитель:</a:t>
            </a:r>
          </a:p>
          <a:p>
            <a:pPr algn="l"/>
            <a:r>
              <a:rPr lang="ru-RU" dirty="0" smtClean="0"/>
              <a:t>Стулов М.А.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" descr="Светло-голубая стреакс на черном фоне">
            <a:extLst>
              <a:ext uri="{FF2B5EF4-FFF2-40B4-BE49-F238E27FC236}">
                <a16:creationId xmlns:a16="http://schemas.microsoft.com/office/drawing/2014/main" xmlns="" id="{5C40C1D0-A54F-F393-3466-0673EA85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r="35965"/>
          <a:stretch/>
        </p:blipFill>
        <p:spPr>
          <a:xfrm>
            <a:off x="20" y="-15109"/>
            <a:ext cx="1130340" cy="6862526"/>
          </a:xfrm>
          <a:prstGeom prst="rect">
            <a:avLst/>
          </a:prstGeom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8B2B21D2-F44C-D369-CCD4-BB3E3C16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404" y="793751"/>
            <a:ext cx="3510645" cy="49893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Данное устройство</a:t>
            </a:r>
          </a:p>
          <a:p>
            <a:r>
              <a:rPr lang="ru-RU" dirty="0"/>
              <a:t> выполнено из </a:t>
            </a:r>
          </a:p>
          <a:p>
            <a:r>
              <a:rPr lang="ru-RU" dirty="0" smtClean="0"/>
              <a:t>набора</a:t>
            </a:r>
            <a:r>
              <a:rPr lang="ru-RU" dirty="0"/>
              <a:t> </a:t>
            </a:r>
          </a:p>
          <a:p>
            <a:r>
              <a:rPr lang="ru-RU" dirty="0"/>
              <a:t> электронного </a:t>
            </a:r>
          </a:p>
          <a:p>
            <a:r>
              <a:rPr lang="ru-RU" dirty="0"/>
              <a:t> конструктора</a:t>
            </a:r>
          </a:p>
          <a:p>
            <a:r>
              <a:rPr lang="ru-RU" dirty="0"/>
              <a:t> </a:t>
            </a:r>
            <a:r>
              <a:rPr lang="ru-RU" dirty="0" smtClean="0"/>
              <a:t>“</a:t>
            </a:r>
            <a:r>
              <a:rPr lang="en-US" dirty="0" err="1" smtClean="0"/>
              <a:t>M</a:t>
            </a:r>
            <a:r>
              <a:rPr lang="en-US" dirty="0" err="1" smtClean="0"/>
              <a:t>akeblock</a:t>
            </a:r>
            <a:r>
              <a:rPr lang="en-US" dirty="0" smtClean="0"/>
              <a:t> </a:t>
            </a:r>
            <a:r>
              <a:rPr lang="en-US" dirty="0"/>
              <a:t>ultimate </a:t>
            </a:r>
            <a:r>
              <a:rPr lang="en-US" dirty="0" smtClean="0"/>
              <a:t>2.0</a:t>
            </a:r>
            <a:r>
              <a:rPr lang="ru-RU" dirty="0" smtClean="0"/>
              <a:t>"</a:t>
            </a:r>
            <a:r>
              <a:rPr lang="ru-RU" dirty="0"/>
              <a:t> </a:t>
            </a:r>
          </a:p>
          <a:p>
            <a:r>
              <a:rPr lang="ru-RU" dirty="0"/>
              <a:t> с применением </a:t>
            </a:r>
          </a:p>
          <a:p>
            <a:r>
              <a:rPr lang="ru-RU" dirty="0"/>
              <a:t> </a:t>
            </a:r>
            <a:r>
              <a:rPr lang="ru-RU" dirty="0" smtClean="0"/>
              <a:t>смартфона как средство дистанционного управления</a:t>
            </a:r>
            <a:endParaRPr lang="ru-RU" dirty="0"/>
          </a:p>
        </p:txBody>
      </p:sp>
      <p:pic>
        <p:nvPicPr>
          <p:cNvPr id="1026" name="Picture 2" descr="https://sun9-19.userapi.com/impg/i13WWhqH_D16D-CMKLYDL-JbWJfXmUK86kk2Ew/N6TVSLRoGdM.jpg?size=1536x2048&amp;quality=96&amp;sign=894e12a45f3d74e558389c90fd795fe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98" y="-15109"/>
            <a:ext cx="5146895" cy="68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5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" descr="Светло-голубая стреакс на черном фоне">
            <a:extLst>
              <a:ext uri="{FF2B5EF4-FFF2-40B4-BE49-F238E27FC236}">
                <a16:creationId xmlns:a16="http://schemas.microsoft.com/office/drawing/2014/main" xmlns="" id="{5C40C1D0-A54F-F393-3466-0673EA85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r="35965"/>
          <a:stretch/>
        </p:blipFill>
        <p:spPr>
          <a:xfrm>
            <a:off x="11006687" y="-4527"/>
            <a:ext cx="1183255" cy="686252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5232BF4-5298-23D7-88F4-254E60649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0591" y="4086024"/>
            <a:ext cx="6616096" cy="192418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dirty="0">
                <a:cs typeface="Aharoni"/>
              </a:rPr>
              <a:t>Устройство предназначено для </a:t>
            </a:r>
            <a:r>
              <a:rPr lang="ru-RU" sz="2400" dirty="0" smtClean="0">
                <a:cs typeface="Aharoni"/>
              </a:rPr>
              <a:t>взаимодействия с небольшими предметами и </a:t>
            </a:r>
            <a:r>
              <a:rPr lang="ru-RU" sz="2400" dirty="0" smtClean="0">
                <a:cs typeface="Aharoni"/>
              </a:rPr>
              <a:t>сбора грунта в труднодоступных местах</a:t>
            </a:r>
            <a:endParaRPr lang="ru-RU" sz="2400" dirty="0">
              <a:cs typeface="Aharoni"/>
            </a:endParaRPr>
          </a:p>
        </p:txBody>
      </p:sp>
      <p:pic>
        <p:nvPicPr>
          <p:cNvPr id="2050" name="Picture 2" descr="https://sun9-77.userapi.com/impg/6DrmxwBDAp-bqllbsxcKWOyyQ7X7hYFe1PcpmA/YrvAZ2rVZXs.jpg?size=2560x1440&amp;quality=96&amp;sign=06e66a827c8bbb83499e860d9820ea3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8267700" cy="46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7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" descr="Светло-голубая стреакс на черном фоне">
            <a:extLst>
              <a:ext uri="{FF2B5EF4-FFF2-40B4-BE49-F238E27FC236}">
                <a16:creationId xmlns:a16="http://schemas.microsoft.com/office/drawing/2014/main" xmlns="" id="{5C40C1D0-A54F-F393-3466-0673EA85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r="35965"/>
          <a:stretch/>
        </p:blipFill>
        <p:spPr>
          <a:xfrm>
            <a:off x="21" y="-4527"/>
            <a:ext cx="1119754" cy="6862527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E3137AE1-9193-D881-CA04-5F5874CE9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775" y="2027768"/>
            <a:ext cx="3534834" cy="40141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Данный </a:t>
            </a:r>
            <a:r>
              <a:rPr lang="ru-RU" dirty="0" err="1" smtClean="0"/>
              <a:t>дрон</a:t>
            </a:r>
            <a:r>
              <a:rPr lang="ru-RU" dirty="0" smtClean="0"/>
              <a:t> может применяться как в исследовательской</a:t>
            </a:r>
            <a:br>
              <a:rPr lang="ru-RU" dirty="0" smtClean="0"/>
            </a:br>
            <a:r>
              <a:rPr lang="ru-RU" dirty="0" smtClean="0"/>
              <a:t>так и в разведывательной</a:t>
            </a:r>
          </a:p>
          <a:p>
            <a:r>
              <a:rPr lang="ru-RU" dirty="0"/>
              <a:t>с</a:t>
            </a:r>
            <a:r>
              <a:rPr lang="ru-RU" dirty="0" smtClean="0"/>
              <a:t>фере геологии</a:t>
            </a:r>
            <a:endParaRPr lang="ru-RU" dirty="0"/>
          </a:p>
        </p:txBody>
      </p:sp>
      <p:pic>
        <p:nvPicPr>
          <p:cNvPr id="3074" name="Picture 2" descr="https://sun1-26.userapi.com/impg/GA03ZY4-FJv3YUoimhQIZ1jeKrUtfKgY0hwYEQ/hmOoBqWRUOQ.jpg?size=2560x1920&amp;quality=96&amp;sign=daba8e51a5f98404f7ed4201705e2e2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62" y="402431"/>
            <a:ext cx="7359649" cy="55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6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" descr="Светло-голубая стреакс на черном фоне">
            <a:extLst>
              <a:ext uri="{FF2B5EF4-FFF2-40B4-BE49-F238E27FC236}">
                <a16:creationId xmlns:a16="http://schemas.microsoft.com/office/drawing/2014/main" xmlns="" id="{5C40C1D0-A54F-F393-3466-0673EA85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r="35965"/>
          <a:stretch/>
        </p:blipFill>
        <p:spPr>
          <a:xfrm>
            <a:off x="21" y="5805723"/>
            <a:ext cx="12189921" cy="1052277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E3137AE1-9193-D881-CA04-5F5874CE9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981" y="143934"/>
            <a:ext cx="5651500" cy="12624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Общий </a:t>
            </a:r>
            <a:r>
              <a:rPr lang="ru-RU" dirty="0"/>
              <a:t>вид </a:t>
            </a:r>
            <a:r>
              <a:rPr lang="ru-RU" dirty="0" smtClean="0"/>
              <a:t>устройства с манипулированием малогабаритным предметом </a:t>
            </a:r>
            <a:r>
              <a:rPr lang="ru-RU" dirty="0"/>
              <a:t> </a:t>
            </a:r>
          </a:p>
        </p:txBody>
      </p:sp>
      <p:pic>
        <p:nvPicPr>
          <p:cNvPr id="4098" name="Picture 2" descr="https://sun9-30.userapi.com/impg/jZyW85yGV2RmP1FSlNftlxIjarSm98b0sNTFYw/S2VnHhpvOBY.jpg?size=2560x1440&amp;quality=96&amp;sign=33ec859bbb6c2d2f2d80d011feda4f0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0188"/>
            <a:ext cx="68579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7390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PrismaticVTI</vt:lpstr>
      <vt:lpstr>Манипулятор малогабаритных предметов /cборщик грунта на радиоуправлении  </vt:lpstr>
      <vt:lpstr>Презентация PowerPoint</vt:lpstr>
      <vt:lpstr>Устройство предназначено для взаимодействия с небольшими предметами и сбора грунта в труднодоступных местах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175</cp:revision>
  <dcterms:created xsi:type="dcterms:W3CDTF">2022-04-13T09:42:41Z</dcterms:created>
  <dcterms:modified xsi:type="dcterms:W3CDTF">2023-04-07T11:24:39Z</dcterms:modified>
</cp:coreProperties>
</file>