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DB12-BE48-4C9C-8C57-854606854E3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8762-DCD4-4C21-B727-3B866A55D7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Космическая лаборатория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«Марс –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EV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»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12568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Выполнили: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Цветков Елисей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Васильев Василий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Саевский Алексей Вячеславович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692696"/>
            <a:ext cx="79208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автономное общеобразовательное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«Школа №20 имени Кирилла и Мефодия»</a:t>
            </a:r>
            <a:endParaRPr kumimoji="0" lang="ru-RU" sz="2800" b="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cer\Desktop\Новая папка\IMG_20230409_22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3131448" cy="234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Цель работы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968552"/>
          </a:xfrm>
        </p:spPr>
        <p:txBody>
          <a:bodyPr>
            <a:normAutofit fontScale="85000" lnSpcReduction="20000"/>
          </a:bodyPr>
          <a:lstStyle/>
          <a:p>
            <a:pPr marL="0" indent="450000" algn="just">
              <a:buNone/>
            </a:pPr>
            <a:r>
              <a:rPr lang="ru-RU" dirty="0" smtClean="0"/>
              <a:t>Мы хотим, первыми в мире, отправить на планету Марс космическую лабораторию с космонавтами. Лететь придется долго.</a:t>
            </a:r>
          </a:p>
          <a:p>
            <a:pPr marL="0" indent="450000" algn="just">
              <a:buNone/>
            </a:pPr>
            <a:r>
              <a:rPr lang="ru-RU" dirty="0" smtClean="0"/>
              <a:t>На Марсе ученые-астронавты будут снимать поверхность Марса, собирать грунт, изучать рельеф, а также проводить многочисленные эксперименты. </a:t>
            </a:r>
            <a:r>
              <a:rPr lang="ru-RU" dirty="0"/>
              <a:t>Большая часть исследований направлена на изучение влияния </a:t>
            </a:r>
            <a:r>
              <a:rPr lang="ru-RU" dirty="0" err="1"/>
              <a:t>микрогравитации</a:t>
            </a:r>
            <a:r>
              <a:rPr lang="ru-RU" dirty="0"/>
              <a:t> на самые разные объекты и процессы: от организма человека до изнашивания материалов и роста кристаллов. </a:t>
            </a:r>
            <a:endParaRPr lang="ru-RU" dirty="0" smtClean="0"/>
          </a:p>
          <a:p>
            <a:pPr marL="0" indent="450000" algn="just">
              <a:buNone/>
            </a:pPr>
            <a:r>
              <a:rPr lang="ru-RU" dirty="0" smtClean="0"/>
              <a:t>Тогда во всем мире снова вспомнят о Российской космонавтике! </a:t>
            </a:r>
          </a:p>
          <a:p>
            <a:pPr marL="0" indent="450000" algn="just">
              <a:buNone/>
            </a:pPr>
            <a:r>
              <a:rPr lang="ru-RU" dirty="0" smtClean="0"/>
              <a:t>Поехали!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573016"/>
            <a:ext cx="2592288" cy="2553147"/>
          </a:xfrm>
        </p:spPr>
        <p:txBody>
          <a:bodyPr>
            <a:normAutofit/>
          </a:bodyPr>
          <a:lstStyle/>
          <a:p>
            <a:r>
              <a:rPr lang="ru-RU" dirty="0" smtClean="0"/>
              <a:t>1 Этап</a:t>
            </a:r>
          </a:p>
          <a:p>
            <a:pPr marL="0"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1. 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Анализ имеющихся  деталей;</a:t>
            </a:r>
          </a:p>
          <a:p>
            <a:pPr marL="0"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2. Разработка эскиза модели;</a:t>
            </a:r>
          </a:p>
          <a:p>
            <a:pPr marL="0"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3. Поиск необходимых деталей;</a:t>
            </a:r>
          </a:p>
          <a:p>
            <a:endParaRPr lang="ru-RU" dirty="0"/>
          </a:p>
        </p:txBody>
      </p:sp>
      <p:pic>
        <p:nvPicPr>
          <p:cNvPr id="2050" name="Picture 2" descr="C:\Users\Acer\Desktop\Новая папка\IMG_20230408_13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592288" cy="1944216"/>
          </a:xfrm>
          <a:prstGeom prst="rect">
            <a:avLst/>
          </a:prstGeom>
          <a:noFill/>
        </p:spPr>
      </p:pic>
      <p:pic>
        <p:nvPicPr>
          <p:cNvPr id="2051" name="Picture 3" descr="C:\Users\Acer\Desktop\Новая папка\IMG_20230408_12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870" y="1628800"/>
            <a:ext cx="2592288" cy="1944216"/>
          </a:xfrm>
          <a:prstGeom prst="rect">
            <a:avLst/>
          </a:prstGeom>
          <a:noFill/>
        </p:spPr>
      </p:pic>
      <p:pic>
        <p:nvPicPr>
          <p:cNvPr id="2052" name="Picture 4" descr="C:\Users\Acer\Desktop\Новая папка\IMG_20230409_22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173" y="1628800"/>
            <a:ext cx="2592288" cy="19442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3645024"/>
            <a:ext cx="259228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Этап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Построение корпуса;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600" noProof="0" dirty="0" smtClean="0">
                <a:solidFill>
                  <a:schemeClr val="bg1"/>
                </a:solidFill>
              </a:rPr>
              <a:t>Размещение электромеханических деталей;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Испытание</a:t>
            </a:r>
            <a:r>
              <a:rPr kumimoji="0" lang="ru-RU" sz="2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работоспособности модели;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56176" y="3573016"/>
            <a:ext cx="2592288" cy="25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Этап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декораций;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Новая папка\IMG_20230409_22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816424" cy="286231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3717032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ведущих колеса</a:t>
            </a:r>
          </a:p>
          <a:p>
            <a:pPr algn="ctr"/>
            <a:r>
              <a:rPr lang="ru-RU" dirty="0" smtClean="0"/>
              <a:t>2 двигателя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0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Радиолокационная станция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3645024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Механическая лебедка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628800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управления и координации экспедиции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240" y="1628800"/>
            <a:ext cx="21602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 из солнечных батарей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5085184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Датчики экстренного торможения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>
            <a:off x="4680012" y="1512168"/>
            <a:ext cx="468052" cy="7647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1"/>
          </p:cNvCxnSpPr>
          <p:nvPr/>
        </p:nvCxnSpPr>
        <p:spPr>
          <a:xfrm flipH="1">
            <a:off x="5868144" y="2384884"/>
            <a:ext cx="864096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1"/>
          </p:cNvCxnSpPr>
          <p:nvPr/>
        </p:nvCxnSpPr>
        <p:spPr>
          <a:xfrm flipH="1" flipV="1">
            <a:off x="6084168" y="3501008"/>
            <a:ext cx="648072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3"/>
          </p:cNvCxnSpPr>
          <p:nvPr/>
        </p:nvCxnSpPr>
        <p:spPr>
          <a:xfrm>
            <a:off x="2555776" y="2384884"/>
            <a:ext cx="1800200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3"/>
          </p:cNvCxnSpPr>
          <p:nvPr/>
        </p:nvCxnSpPr>
        <p:spPr>
          <a:xfrm flipV="1">
            <a:off x="2555776" y="4221088"/>
            <a:ext cx="1656184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3"/>
          </p:cNvCxnSpPr>
          <p:nvPr/>
        </p:nvCxnSpPr>
        <p:spPr>
          <a:xfrm flipV="1">
            <a:off x="2555776" y="4365104"/>
            <a:ext cx="2448272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644008" y="4149080"/>
            <a:ext cx="1512168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4" idx="0"/>
          </p:cNvCxnSpPr>
          <p:nvPr/>
        </p:nvCxnSpPr>
        <p:spPr>
          <a:xfrm flipH="1" flipV="1">
            <a:off x="3779912" y="4077072"/>
            <a:ext cx="82809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IMG_20230410_18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744416" cy="4992555"/>
          </a:xfrm>
          <a:prstGeom prst="rect">
            <a:avLst/>
          </a:prstGeom>
          <a:noFill/>
        </p:spPr>
      </p:pic>
      <p:pic>
        <p:nvPicPr>
          <p:cNvPr id="4099" name="Picture 3" descr="C:\Users\Acer\Downloads\IMG_20230410_181524.jpg"/>
          <p:cNvPicPr>
            <a:picLocks noChangeAspect="1" noChangeArrowheads="1"/>
          </p:cNvPicPr>
          <p:nvPr/>
        </p:nvPicPr>
        <p:blipFill>
          <a:blip r:embed="rId3" cstate="print"/>
          <a:srcRect l="22000" t="9051" r="26201"/>
          <a:stretch>
            <a:fillRect/>
          </a:stretch>
        </p:blipFill>
        <p:spPr bwMode="auto">
          <a:xfrm>
            <a:off x="5724128" y="332656"/>
            <a:ext cx="2664296" cy="623731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91680" y="5373216"/>
            <a:ext cx="3960440" cy="11849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Вид сзади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 Вид спереди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86916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60932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142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Космическая лаборатория «Марс – EV»</vt:lpstr>
      <vt:lpstr>Цель работы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Марсоход - EV</dc:title>
  <dc:creator>Acer</dc:creator>
  <cp:lastModifiedBy>Acer</cp:lastModifiedBy>
  <cp:revision>6</cp:revision>
  <dcterms:created xsi:type="dcterms:W3CDTF">2023-04-10T09:56:28Z</dcterms:created>
  <dcterms:modified xsi:type="dcterms:W3CDTF">2023-04-10T16:39:33Z</dcterms:modified>
</cp:coreProperties>
</file>