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5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774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038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233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984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13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1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61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6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1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84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83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82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80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703D-6531-49B9-890B-137C35596228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E50893-B420-4B61-9F27-8798C3B0C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21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КОМАНДА «</a:t>
            </a:r>
            <a:r>
              <a:rPr lang="en-US" b="1" dirty="0" smtClean="0"/>
              <a:t>IT </a:t>
            </a:r>
            <a:r>
              <a:rPr lang="ru-RU" b="1" dirty="0" smtClean="0"/>
              <a:t>КУБ ЧИТА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Кванториум</a:t>
            </a:r>
            <a:r>
              <a:rPr lang="ru-RU" dirty="0" smtClean="0"/>
              <a:t>» при МБОУ СОШ № 35 </a:t>
            </a:r>
            <a:r>
              <a:rPr lang="ru-RU" dirty="0" err="1" smtClean="0"/>
              <a:t>г.Чита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27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РОБОТ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ЕЛВИН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838" y="139337"/>
            <a:ext cx="5027568" cy="670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12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нашем роботе, реализованы следующие особенности</a:t>
            </a:r>
            <a:r>
              <a:rPr lang="en-US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1.Движение робота с помочью суставов(моторы)</a:t>
            </a:r>
          </a:p>
          <a:p>
            <a:r>
              <a:rPr lang="ru-RU" dirty="0" smtClean="0"/>
              <a:t>2. Оригинальная сборка</a:t>
            </a:r>
          </a:p>
          <a:p>
            <a:r>
              <a:rPr lang="ru-RU" dirty="0" smtClean="0"/>
              <a:t>3. Сложная программа с использованием датчика расстояния</a:t>
            </a:r>
          </a:p>
          <a:p>
            <a:r>
              <a:rPr lang="ru-RU" dirty="0" smtClean="0"/>
              <a:t>4. Человеко-подобная сборка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85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детали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 время сборки моделей были использованы только детали из набора «</a:t>
            </a:r>
            <a:r>
              <a:rPr lang="en-US" dirty="0" smtClean="0"/>
              <a:t>LEGO MINDSTORMS EV 3</a:t>
            </a:r>
            <a:r>
              <a:rPr lang="ru-RU" dirty="0" smtClean="0"/>
              <a:t>». В сборке используются 4 больших мотора, датчик расстояния и различные детали из набор</a:t>
            </a:r>
            <a:r>
              <a:rPr lang="en-US" dirty="0" smtClean="0"/>
              <a:t>a EV 3.</a:t>
            </a:r>
            <a:endParaRPr lang="ru-RU" dirty="0" smtClean="0"/>
          </a:p>
          <a:p>
            <a:r>
              <a:rPr lang="ru-RU" dirty="0" smtClean="0"/>
              <a:t>Была попытка реализовать передвижение робота с помощью передвижения ног(Шаг), но данная особенность не была до конца реализована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19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с которыми столкнулись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 время работы, после выбора темы для выступления, самой главной проблемой было – сделать аутентичный вид робота и сделать для него работоспособную программу. </a:t>
            </a:r>
          </a:p>
          <a:p>
            <a:r>
              <a:rPr lang="ru-RU" dirty="0" smtClean="0"/>
              <a:t>С первой проблемой, частично, удалось справиться</a:t>
            </a:r>
          </a:p>
          <a:p>
            <a:r>
              <a:rPr lang="ru-RU" dirty="0" smtClean="0"/>
              <a:t>Вторая проблема ещё требует больших доработок, которые мы не успели внести из за малого времени на подготовку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69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для выступления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качестве тема мы решили выбрать отрывок из фильма «Я робот»</a:t>
            </a:r>
          </a:p>
          <a:p>
            <a:r>
              <a:rPr lang="ru-RU" dirty="0" smtClean="0"/>
              <a:t>Озвучивать робота будет один из членов команды. Мы могли бы использовать способность конструктора, воспроизводить записанные звуки, но во время выступления, робота не было </a:t>
            </a:r>
            <a:r>
              <a:rPr lang="ru-RU" smtClean="0"/>
              <a:t>бы слышно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2770375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203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КОМАНДА «IT КУБ ЧИТА»</vt:lpstr>
      <vt:lpstr>НАШ РОБОТ </vt:lpstr>
      <vt:lpstr>В нашем роботе, реализованы следующие особенности: </vt:lpstr>
      <vt:lpstr>Используемые детали</vt:lpstr>
      <vt:lpstr>Проблемы с которыми столкнулись </vt:lpstr>
      <vt:lpstr>Тема для выступления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КОМАНДА «Мушэтэ сэрэгшэд»</dc:title>
  <dc:creator>Пользователь Windows</dc:creator>
  <cp:lastModifiedBy>Пользователь Windows</cp:lastModifiedBy>
  <cp:revision>5</cp:revision>
  <dcterms:created xsi:type="dcterms:W3CDTF">2023-04-17T12:17:23Z</dcterms:created>
  <dcterms:modified xsi:type="dcterms:W3CDTF">2023-04-17T13:10:53Z</dcterms:modified>
</cp:coreProperties>
</file>