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7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35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7749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038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0233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984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13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1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612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6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1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4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39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6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80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703D-6531-49B9-890B-137C35596228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6E50893-B420-4B61-9F27-8798C3B0C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4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КОМАНДА «</a:t>
            </a:r>
            <a:r>
              <a:rPr lang="ru-RU" b="1" dirty="0" err="1"/>
              <a:t>Мушэтэ</a:t>
            </a:r>
            <a:r>
              <a:rPr lang="ru-RU" b="1" dirty="0"/>
              <a:t> </a:t>
            </a:r>
            <a:r>
              <a:rPr lang="ru-RU" b="1" dirty="0" err="1" smtClean="0"/>
              <a:t>сэрэгшэд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Кванториум</a:t>
            </a:r>
            <a:r>
              <a:rPr lang="ru-RU" dirty="0" smtClean="0"/>
              <a:t>» при МБОУ СОШ № 35 </a:t>
            </a:r>
            <a:r>
              <a:rPr lang="ru-RU" dirty="0" err="1" smtClean="0"/>
              <a:t>г.Чита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27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 наших робота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Адель                                                                                           Кирилл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7" y="2603862"/>
            <a:ext cx="5672184" cy="42541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451" y="2603862"/>
            <a:ext cx="5625737" cy="42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24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 наших роботах, реализованы следующие особенности</a:t>
            </a:r>
            <a:r>
              <a:rPr lang="en-US" dirty="0" smtClean="0"/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1.Автономные роботы с непростой программой</a:t>
            </a:r>
          </a:p>
          <a:p>
            <a:r>
              <a:rPr lang="ru-RU" dirty="0" smtClean="0"/>
              <a:t>2. Самобытные роботы с необычным дизайном</a:t>
            </a:r>
          </a:p>
          <a:p>
            <a:r>
              <a:rPr lang="ru-RU" dirty="0" smtClean="0"/>
              <a:t>3. Использование датчиков необычным способом</a:t>
            </a:r>
          </a:p>
          <a:p>
            <a:r>
              <a:rPr lang="ru-RU" dirty="0" smtClean="0"/>
              <a:t>4. Реагирование роботов на окружение.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51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детали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сборки моделей были использованы только детали из набора «</a:t>
            </a:r>
            <a:r>
              <a:rPr lang="en-US" dirty="0" smtClean="0"/>
              <a:t>VEX IQ</a:t>
            </a:r>
            <a:r>
              <a:rPr lang="ru-RU" dirty="0" smtClean="0"/>
              <a:t>». В одном роботе были использованы </a:t>
            </a:r>
            <a:r>
              <a:rPr lang="en-US" dirty="0" smtClean="0"/>
              <a:t>: </a:t>
            </a:r>
            <a:r>
              <a:rPr lang="ru-RU" dirty="0" smtClean="0"/>
              <a:t>Датчик расстояния (1 шт.), 2 мотора, 4 датчика нажатия, которые можно использовать в качестве светодиодов и большое количество деталей из того же набора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93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Программа движения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06" y="1350691"/>
            <a:ext cx="9164646" cy="5435209"/>
          </a:xfrm>
        </p:spPr>
      </p:pic>
    </p:spTree>
    <p:extLst>
      <p:ext uri="{BB962C8B-B14F-4D97-AF65-F5344CB8AC3E}">
        <p14:creationId xmlns:p14="http://schemas.microsoft.com/office/powerpoint/2010/main" val="97986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 с которыми столкнулись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 время работы, после выбора темы для выступления, самой главной проблемой было – сделать аутентичный вид роботов и сделать для них работоспособную программу. </a:t>
            </a:r>
          </a:p>
          <a:p>
            <a:r>
              <a:rPr lang="ru-RU" dirty="0" smtClean="0"/>
              <a:t>С первой проблемой, частично, удалось справиться</a:t>
            </a:r>
          </a:p>
          <a:p>
            <a:r>
              <a:rPr lang="ru-RU" dirty="0" smtClean="0"/>
              <a:t>Вторая проблема ещё требует больших доработок, которые мы не успели внести из за малого времени на подготовку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690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 для выступления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качестве тема мы решили выбрать вселенную «Звёздные войны».</a:t>
            </a:r>
          </a:p>
          <a:p>
            <a:r>
              <a:rPr lang="ru-RU" dirty="0" smtClean="0"/>
              <a:t>Интересный факт, название нашей команды (</a:t>
            </a:r>
            <a:r>
              <a:rPr lang="ru-RU" b="1" dirty="0" err="1"/>
              <a:t>Мушэтэ</a:t>
            </a:r>
            <a:r>
              <a:rPr lang="ru-RU" b="1" dirty="0"/>
              <a:t> </a:t>
            </a:r>
            <a:r>
              <a:rPr lang="ru-RU" b="1" dirty="0" err="1" smtClean="0"/>
              <a:t>сэрэгшэд</a:t>
            </a:r>
            <a:r>
              <a:rPr lang="ru-RU" b="1" dirty="0" smtClean="0"/>
              <a:t>)</a:t>
            </a:r>
            <a:r>
              <a:rPr lang="ru-RU" dirty="0" smtClean="0"/>
              <a:t> переводится с «Бурятского» на «Русский» , как «Звёздные войны»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770375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</TotalTime>
  <Words>198</Words>
  <Application>Microsoft Office PowerPoint</Application>
  <PresentationFormat>Широкоэкранный</PresentationFormat>
  <Paragraphs>19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Аспект</vt:lpstr>
      <vt:lpstr>КОМАНДА «Мушэтэ сэрэгшэд»</vt:lpstr>
      <vt:lpstr>2 наших робота </vt:lpstr>
      <vt:lpstr>В наших роботах, реализованы следующие особенности: </vt:lpstr>
      <vt:lpstr>Используемые детали</vt:lpstr>
      <vt:lpstr>Программа движения</vt:lpstr>
      <vt:lpstr>Проблемы с которыми столкнулись </vt:lpstr>
      <vt:lpstr>Тема для выступления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КОМАНДА «Мушэтэ сэрэгшэд»</dc:title>
  <dc:creator>Пользователь Windows</dc:creator>
  <cp:lastModifiedBy>Пользователь Windows</cp:lastModifiedBy>
  <cp:revision>3</cp:revision>
  <dcterms:created xsi:type="dcterms:W3CDTF">2023-04-17T12:17:23Z</dcterms:created>
  <dcterms:modified xsi:type="dcterms:W3CDTF">2023-04-17T12:37:07Z</dcterms:modified>
</cp:coreProperties>
</file>