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445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CB107-CEE5-430C-8AA1-4B5B825211EC}" type="datetimeFigureOut">
              <a:rPr lang="ru-RU" smtClean="0"/>
              <a:t>25.04.2023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CEA31-F6DC-4F95-BB30-0E4C300B3D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10959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CB107-CEE5-430C-8AA1-4B5B825211EC}" type="datetimeFigureOut">
              <a:rPr lang="ru-RU" smtClean="0"/>
              <a:t>25.04.2023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CEA31-F6DC-4F95-BB30-0E4C300B3D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54285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CB107-CEE5-430C-8AA1-4B5B825211EC}" type="datetimeFigureOut">
              <a:rPr lang="ru-RU" smtClean="0"/>
              <a:t>25.04.2023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CEA31-F6DC-4F95-BB30-0E4C300B3D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06921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CB107-CEE5-430C-8AA1-4B5B825211EC}" type="datetimeFigureOut">
              <a:rPr lang="ru-RU" smtClean="0"/>
              <a:t>25.04.2023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CEA31-F6DC-4F95-BB30-0E4C300B3D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44905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CB107-CEE5-430C-8AA1-4B5B825211EC}" type="datetimeFigureOut">
              <a:rPr lang="ru-RU" smtClean="0"/>
              <a:t>25.04.2023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CEA31-F6DC-4F95-BB30-0E4C300B3D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40271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CB107-CEE5-430C-8AA1-4B5B825211EC}" type="datetimeFigureOut">
              <a:rPr lang="ru-RU" smtClean="0"/>
              <a:t>25.04.2023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CEA31-F6DC-4F95-BB30-0E4C300B3D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70941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CB107-CEE5-430C-8AA1-4B5B825211EC}" type="datetimeFigureOut">
              <a:rPr lang="ru-RU" smtClean="0"/>
              <a:t>25.04.2023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CEA31-F6DC-4F95-BB30-0E4C300B3D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38908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CB107-CEE5-430C-8AA1-4B5B825211EC}" type="datetimeFigureOut">
              <a:rPr lang="ru-RU" smtClean="0"/>
              <a:t>25.04.2023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CEA31-F6DC-4F95-BB30-0E4C300B3D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35588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CB107-CEE5-430C-8AA1-4B5B825211EC}" type="datetimeFigureOut">
              <a:rPr lang="ru-RU" smtClean="0"/>
              <a:t>25.04.2023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CEA31-F6DC-4F95-BB30-0E4C300B3D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48622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CB107-CEE5-430C-8AA1-4B5B825211EC}" type="datetimeFigureOut">
              <a:rPr lang="ru-RU" smtClean="0"/>
              <a:t>25.04.2023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CEA31-F6DC-4F95-BB30-0E4C300B3D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60040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CB107-CEE5-430C-8AA1-4B5B825211EC}" type="datetimeFigureOut">
              <a:rPr lang="ru-RU" smtClean="0"/>
              <a:t>25.04.2023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CEA31-F6DC-4F95-BB30-0E4C300B3D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03030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BCB107-CEE5-430C-8AA1-4B5B825211EC}" type="datetimeFigureOut">
              <a:rPr lang="ru-RU" smtClean="0"/>
              <a:t>25.04.2023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DCEA31-F6DC-4F95-BB30-0E4C300B3D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8352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GB2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Степанова Евгения</a:t>
            </a:r>
          </a:p>
          <a:p>
            <a:r>
              <a:rPr lang="ru-RU" dirty="0" smtClean="0"/>
              <a:t>Лялина Екатерина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794568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Р</a:t>
            </a:r>
            <a:r>
              <a:rPr lang="ru-RU" dirty="0" smtClean="0"/>
              <a:t>обот. </a:t>
            </a:r>
            <a:endParaRPr lang="ru-RU" dirty="0"/>
          </a:p>
        </p:txBody>
      </p:sp>
      <p:pic>
        <p:nvPicPr>
          <p:cNvPr id="1026" name="Picture 2" descr="D:\IMG_20230425_103147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1916832"/>
            <a:ext cx="3394472" cy="4525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806231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Программа.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 err="1" smtClean="0"/>
              <a:t>Sensor.SetMode</a:t>
            </a:r>
            <a:r>
              <a:rPr lang="en-US" dirty="0" smtClean="0"/>
              <a:t>(2,0)</a:t>
            </a:r>
          </a:p>
          <a:p>
            <a:pPr marL="0" indent="0">
              <a:buNone/>
            </a:pPr>
            <a:r>
              <a:rPr lang="en-US" dirty="0" err="1" smtClean="0"/>
              <a:t>Sensor.SetMode</a:t>
            </a:r>
            <a:r>
              <a:rPr lang="en-US" dirty="0" smtClean="0"/>
              <a:t>(3,0)</a:t>
            </a:r>
          </a:p>
          <a:p>
            <a:pPr marL="0" indent="0">
              <a:buNone/>
            </a:pPr>
            <a:r>
              <a:rPr lang="en-US" dirty="0" smtClean="0"/>
              <a:t>a = 1000</a:t>
            </a:r>
          </a:p>
          <a:p>
            <a:pPr marL="0" indent="0">
              <a:buNone/>
            </a:pPr>
            <a:r>
              <a:rPr lang="en-US" dirty="0" smtClean="0"/>
              <a:t>While </a:t>
            </a:r>
            <a:r>
              <a:rPr lang="en-US" dirty="0" err="1" smtClean="0"/>
              <a:t>Sensor.ReadPercent</a:t>
            </a:r>
            <a:r>
              <a:rPr lang="en-US" dirty="0" smtClean="0"/>
              <a:t>(3) &gt; 10</a:t>
            </a:r>
          </a:p>
          <a:p>
            <a:pPr marL="0" indent="0">
              <a:buNone/>
            </a:pPr>
            <a:r>
              <a:rPr lang="en-US" dirty="0" smtClean="0"/>
              <a:t>  if </a:t>
            </a:r>
            <a:r>
              <a:rPr lang="en-US" dirty="0" err="1" smtClean="0"/>
              <a:t>Sensor.ReadPercent</a:t>
            </a:r>
            <a:r>
              <a:rPr lang="en-US" dirty="0" smtClean="0"/>
              <a:t>(2) &gt; 40 then</a:t>
            </a:r>
          </a:p>
          <a:p>
            <a:pPr marL="0" indent="0">
              <a:buNone/>
            </a:pPr>
            <a:r>
              <a:rPr lang="en-US" dirty="0" smtClean="0"/>
              <a:t>    </a:t>
            </a:r>
            <a:r>
              <a:rPr lang="en-US" dirty="0" err="1" smtClean="0"/>
              <a:t>Motor.StartSync</a:t>
            </a:r>
            <a:r>
              <a:rPr lang="en-US" dirty="0" smtClean="0"/>
              <a:t>("BC",-50,35)</a:t>
            </a:r>
          </a:p>
          <a:p>
            <a:pPr marL="0" indent="0">
              <a:buNone/>
            </a:pPr>
            <a:r>
              <a:rPr lang="en-US" dirty="0" smtClean="0"/>
              <a:t>  else</a:t>
            </a:r>
          </a:p>
          <a:p>
            <a:pPr marL="0" indent="0">
              <a:buNone/>
            </a:pPr>
            <a:r>
              <a:rPr lang="en-US" dirty="0" smtClean="0"/>
              <a:t>    </a:t>
            </a:r>
            <a:r>
              <a:rPr lang="en-US" dirty="0" err="1" smtClean="0"/>
              <a:t>Motor.StartSync</a:t>
            </a:r>
            <a:r>
              <a:rPr lang="en-US" dirty="0" smtClean="0"/>
              <a:t>("BC",-35,50)</a:t>
            </a:r>
          </a:p>
          <a:p>
            <a:pPr marL="0" indent="0">
              <a:buNone/>
            </a:pPr>
            <a:r>
              <a:rPr lang="en-US" dirty="0" smtClean="0"/>
              <a:t>    </a:t>
            </a:r>
            <a:r>
              <a:rPr lang="en-US" dirty="0" err="1" smtClean="0"/>
              <a:t>EndIf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EndWhile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Motor.Stop</a:t>
            </a:r>
            <a:r>
              <a:rPr lang="en-US" dirty="0" smtClean="0"/>
              <a:t>("</a:t>
            </a:r>
            <a:r>
              <a:rPr lang="en-US" dirty="0" err="1" smtClean="0"/>
              <a:t>BC","True</a:t>
            </a:r>
            <a:r>
              <a:rPr lang="en-US" dirty="0" smtClean="0"/>
              <a:t>")</a:t>
            </a:r>
          </a:p>
          <a:p>
            <a:pPr marL="0" indent="0">
              <a:buNone/>
            </a:pPr>
            <a:r>
              <a:rPr lang="en-US" dirty="0" err="1" smtClean="0"/>
              <a:t>Speaker.Tone</a:t>
            </a:r>
            <a:r>
              <a:rPr lang="en-US" dirty="0" smtClean="0"/>
              <a:t>(100,a,1000)</a:t>
            </a:r>
          </a:p>
          <a:p>
            <a:pPr marL="0" indent="0">
              <a:buNone/>
            </a:pPr>
            <a:r>
              <a:rPr lang="en-US" dirty="0" err="1" smtClean="0"/>
              <a:t>Program.Delay</a:t>
            </a:r>
            <a:r>
              <a:rPr lang="en-US" dirty="0" smtClean="0"/>
              <a:t>(1000)</a:t>
            </a:r>
          </a:p>
          <a:p>
            <a:pPr marL="0" indent="0">
              <a:buNone/>
            </a:pPr>
            <a:r>
              <a:rPr lang="en-US" dirty="0" err="1" smtClean="0"/>
              <a:t>Motor.MoveSync</a:t>
            </a:r>
            <a:r>
              <a:rPr lang="en-US" dirty="0" smtClean="0"/>
              <a:t>("BC",-25,25,270,"True")</a:t>
            </a:r>
          </a:p>
          <a:p>
            <a:pPr marL="0" indent="0">
              <a:buNone/>
            </a:pPr>
            <a:r>
              <a:rPr lang="en-US" dirty="0" err="1" smtClean="0"/>
              <a:t>Motor.MoveSync</a:t>
            </a:r>
            <a:r>
              <a:rPr lang="en-US" dirty="0" smtClean="0"/>
              <a:t>("BC",25,25,270,"True")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555141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73</Words>
  <Application>Microsoft Office PowerPoint</Application>
  <PresentationFormat>Экран (4:3)</PresentationFormat>
  <Paragraphs>20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GB2</vt:lpstr>
      <vt:lpstr>Робот. </vt:lpstr>
      <vt:lpstr>Программа.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GB2</dc:title>
  <dc:creator>1</dc:creator>
  <cp:lastModifiedBy>1</cp:lastModifiedBy>
  <cp:revision>1</cp:revision>
  <dcterms:created xsi:type="dcterms:W3CDTF">2023-04-25T11:34:01Z</dcterms:created>
  <dcterms:modified xsi:type="dcterms:W3CDTF">2023-04-25T11:36:21Z</dcterms:modified>
</cp:coreProperties>
</file>