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134A4568-2507-4BE5-A5AA-F302C67837FC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904680" y="0"/>
            <a:ext cx="802332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16560" y="17640"/>
            <a:ext cx="9559440" cy="5652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1368000"/>
            <a:ext cx="10080000" cy="4302000"/>
          </a:xfrm>
          <a:prstGeom prst="rect">
            <a:avLst/>
          </a:prstGeom>
          <a:solidFill>
            <a:srgbClr val="3b0076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" descr=""/>
          <p:cNvPicPr/>
          <p:nvPr/>
        </p:nvPicPr>
        <p:blipFill>
          <a:blip r:embed="rId1"/>
          <a:srcRect l="15179" t="10041" r="12354" b="12949"/>
          <a:stretch/>
        </p:blipFill>
        <p:spPr>
          <a:xfrm>
            <a:off x="1656000" y="504000"/>
            <a:ext cx="6679080" cy="4968000"/>
          </a:xfrm>
          <a:prstGeom prst="rect">
            <a:avLst/>
          </a:prstGeom>
          <a:ln>
            <a:noFill/>
          </a:ln>
        </p:spPr>
      </p:pic>
      <p:sp>
        <p:nvSpPr>
          <p:cNvPr id="45" name="CustomShape 2"/>
          <p:cNvSpPr/>
          <p:nvPr/>
        </p:nvSpPr>
        <p:spPr>
          <a:xfrm>
            <a:off x="1440000" y="360000"/>
            <a:ext cx="2808000" cy="50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TextShape 3"/>
          <p:cNvSpPr txBox="1"/>
          <p:nvPr/>
        </p:nvSpPr>
        <p:spPr>
          <a:xfrm>
            <a:off x="1008000" y="144000"/>
            <a:ext cx="4680000" cy="80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4000" spc="-1" strike="noStrike">
                <a:latin typeface="Arial"/>
              </a:rPr>
              <a:t>Программа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LibreOffice/6.3.4.2$Windows_X86_64 LibreOffice_project/60da17e045e08f1793c57c00ba83cdfce946d0aa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2023-04-22T02:09:12Z</dcterms:created>
  <dc:creator/>
  <dc:description/>
  <dc:language>ru-RU</dc:language>
  <cp:lastModifiedBy/>
  <dcterms:modified xsi:type="dcterms:W3CDTF">2023-05-03T21:11:00Z</dcterms:modified>
  <cp:revision>2</cp:revision>
  <dc:subject/>
  <dc:title/>
</cp:coreProperties>
</file>