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7" r:id="rId7"/>
    <p:sldId id="268" r:id="rId8"/>
    <p:sldId id="265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em.2020below@mail.ru" userId="12797f34ce335a87" providerId="LiveId" clId="{C95B91BD-AA63-4748-9BAD-ACA6B603DF4E}"/>
    <pc:docChg chg="custSel addSld modSld sldOrd">
      <pc:chgData name="artem.2020below@mail.ru" userId="12797f34ce335a87" providerId="LiveId" clId="{C95B91BD-AA63-4748-9BAD-ACA6B603DF4E}" dt="2022-07-15T10:37:38.677" v="76"/>
      <pc:docMkLst>
        <pc:docMk/>
      </pc:docMkLst>
      <pc:sldChg chg="modSp new mod">
        <pc:chgData name="artem.2020below@mail.ru" userId="12797f34ce335a87" providerId="LiveId" clId="{C95B91BD-AA63-4748-9BAD-ACA6B603DF4E}" dt="2022-07-15T10:36:45.004" v="24" actId="14100"/>
        <pc:sldMkLst>
          <pc:docMk/>
          <pc:sldMk cId="64530752" sldId="256"/>
        </pc:sldMkLst>
        <pc:spChg chg="mod">
          <ac:chgData name="artem.2020below@mail.ru" userId="12797f34ce335a87" providerId="LiveId" clId="{C95B91BD-AA63-4748-9BAD-ACA6B603DF4E}" dt="2022-07-15T10:36:41.874" v="23"/>
          <ac:spMkLst>
            <pc:docMk/>
            <pc:sldMk cId="64530752" sldId="256"/>
            <ac:spMk id="2" creationId="{F9504772-7117-BD34-97D2-D8CC87D9FD5D}"/>
          </ac:spMkLst>
        </pc:spChg>
        <pc:spChg chg="mod">
          <ac:chgData name="artem.2020below@mail.ru" userId="12797f34ce335a87" providerId="LiveId" clId="{C95B91BD-AA63-4748-9BAD-ACA6B603DF4E}" dt="2022-07-15T10:36:45.004" v="24" actId="14100"/>
          <ac:spMkLst>
            <pc:docMk/>
            <pc:sldMk cId="64530752" sldId="256"/>
            <ac:spMk id="3" creationId="{4E8B894A-E319-B021-5763-7B2ACE77705C}"/>
          </ac:spMkLst>
        </pc:spChg>
      </pc:sldChg>
      <pc:sldChg chg="modSp new mod">
        <pc:chgData name="artem.2020below@mail.ru" userId="12797f34ce335a87" providerId="LiveId" clId="{C95B91BD-AA63-4748-9BAD-ACA6B603DF4E}" dt="2022-07-15T10:36:58.936" v="48" actId="20577"/>
        <pc:sldMkLst>
          <pc:docMk/>
          <pc:sldMk cId="3656788365" sldId="257"/>
        </pc:sldMkLst>
        <pc:spChg chg="mod">
          <ac:chgData name="artem.2020below@mail.ru" userId="12797f34ce335a87" providerId="LiveId" clId="{C95B91BD-AA63-4748-9BAD-ACA6B603DF4E}" dt="2022-07-15T10:36:58.936" v="48" actId="20577"/>
          <ac:spMkLst>
            <pc:docMk/>
            <pc:sldMk cId="3656788365" sldId="257"/>
            <ac:spMk id="2" creationId="{DEBD252C-062F-AD69-941D-B5D56C0B4CDF}"/>
          </ac:spMkLst>
        </pc:spChg>
      </pc:sldChg>
      <pc:sldChg chg="modSp new mod">
        <pc:chgData name="artem.2020below@mail.ru" userId="12797f34ce335a87" providerId="LiveId" clId="{C95B91BD-AA63-4748-9BAD-ACA6B603DF4E}" dt="2022-07-15T10:37:10.988" v="62" actId="20577"/>
        <pc:sldMkLst>
          <pc:docMk/>
          <pc:sldMk cId="3604894701" sldId="258"/>
        </pc:sldMkLst>
        <pc:spChg chg="mod">
          <ac:chgData name="artem.2020below@mail.ru" userId="12797f34ce335a87" providerId="LiveId" clId="{C95B91BD-AA63-4748-9BAD-ACA6B603DF4E}" dt="2022-07-15T10:37:10.988" v="62" actId="20577"/>
          <ac:spMkLst>
            <pc:docMk/>
            <pc:sldMk cId="3604894701" sldId="258"/>
            <ac:spMk id="2" creationId="{9EAE1666-2DA8-256F-9D02-06D40CCC4310}"/>
          </ac:spMkLst>
        </pc:spChg>
      </pc:sldChg>
      <pc:sldChg chg="modSp new mod ord">
        <pc:chgData name="artem.2020below@mail.ru" userId="12797f34ce335a87" providerId="LiveId" clId="{C95B91BD-AA63-4748-9BAD-ACA6B603DF4E}" dt="2022-07-15T10:37:38.677" v="76"/>
        <pc:sldMkLst>
          <pc:docMk/>
          <pc:sldMk cId="2222733829" sldId="259"/>
        </pc:sldMkLst>
        <pc:spChg chg="mod">
          <ac:chgData name="artem.2020below@mail.ru" userId="12797f34ce335a87" providerId="LiveId" clId="{C95B91BD-AA63-4748-9BAD-ACA6B603DF4E}" dt="2022-07-15T10:37:36.467" v="74" actId="20577"/>
          <ac:spMkLst>
            <pc:docMk/>
            <pc:sldMk cId="2222733829" sldId="259"/>
            <ac:spMk id="2" creationId="{014FA456-9935-6A9E-BDB2-531C321BC6DB}"/>
          </ac:spMkLst>
        </pc:spChg>
      </pc:sldChg>
      <pc:sldChg chg="new">
        <pc:chgData name="artem.2020below@mail.ru" userId="12797f34ce335a87" providerId="LiveId" clId="{C95B91BD-AA63-4748-9BAD-ACA6B603DF4E}" dt="2022-07-15T10:37:29.905" v="64" actId="680"/>
        <pc:sldMkLst>
          <pc:docMk/>
          <pc:sldMk cId="4024132498" sldId="26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4A742-3A34-48E9-9720-40E2AFA09206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0F6E49B-A106-4EB8-BB85-AC04AB63CC03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	Проанализировать список литературных источник по данной теме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F045FD-5E88-4B55-861D-46E597F21DA9}" type="parTrans" cxnId="{56E70C4D-9EF3-4275-86BD-CAF11BBC5F8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349355-5F71-4C3E-B1B4-23D8E291563F}" type="sibTrans" cxnId="{56E70C4D-9EF3-4275-86BD-CAF11BBC5F8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2C2A8D-F396-4A76-AA8B-FEF144533C86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	Изучить экологическую проблему г. Набережные Челны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2683DD-AC52-4B8D-B43E-69E00B1D53A7}" type="parTrans" cxnId="{39632D7E-A4C3-46FE-8D61-40C85FE1506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D4CDB-42E7-4BCC-8C39-E3C1C450E357}" type="sibTrans" cxnId="{39632D7E-A4C3-46FE-8D61-40C85FE1506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6BD815-816D-4DBD-A92A-9E1CBC585C07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	Придумать и собрать робота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39A59E-0AF5-4FAB-9F50-6F429E74850B}" type="parTrans" cxnId="{00ECF6E0-7170-467C-A51A-D0C88BF73CD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C2B826-C07F-4EDB-8CDC-2DD592ACD4F2}" type="sibTrans" cxnId="{00ECF6E0-7170-467C-A51A-D0C88BF73CD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2808F4-5499-4515-846C-BFB33B0A3B16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	Разработать программу в соответствии с техническими возможностями робота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4DA31-8EF6-4884-B12C-A9D64DF9FF9A}" type="parTrans" cxnId="{59211FF2-4847-41F8-B692-6F3B9E908E7A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9EC14E-2932-43A4-9CAE-6722B38D89CA}" type="sibTrans" cxnId="{59211FF2-4847-41F8-B692-6F3B9E908E7A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8DA676-BF82-4584-B326-5C1E8AAFD047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	Произвести отладку и тестирование робота, доработать ошибки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AD7932-B3B7-4CB5-946A-514A88B9D002}" type="parTrans" cxnId="{13E5FCF7-0DBE-45D3-BAD2-D1995F98B30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1EAB40-B81C-4BF0-A3C3-9E8688124A7D}" type="sibTrans" cxnId="{13E5FCF7-0DBE-45D3-BAD2-D1995F98B30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666BD-183D-4EDD-B89B-5B8CBBD89F02}" type="pres">
      <dgm:prSet presAssocID="{32C4A742-3A34-48E9-9720-40E2AFA092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951DCC-121E-45EA-B7FC-A1F7DEC5692E}" type="pres">
      <dgm:prSet presAssocID="{F0F6E49B-A106-4EB8-BB85-AC04AB63CC0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B0A87-1F37-4329-9D24-C00749A2BF9C}" type="pres">
      <dgm:prSet presAssocID="{15349355-5F71-4C3E-B1B4-23D8E291563F}" presName="spacer" presStyleCnt="0"/>
      <dgm:spPr/>
    </dgm:pt>
    <dgm:pt modelId="{76C93B07-BD93-4548-8CF9-006755DEF18B}" type="pres">
      <dgm:prSet presAssocID="{C52C2A8D-F396-4A76-AA8B-FEF144533C8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85CDF-640D-4306-A775-10E2F2F88347}" type="pres">
      <dgm:prSet presAssocID="{F07D4CDB-42E7-4BCC-8C39-E3C1C450E357}" presName="spacer" presStyleCnt="0"/>
      <dgm:spPr/>
    </dgm:pt>
    <dgm:pt modelId="{23DFECD4-E16F-4D23-B5CF-4FF5DB5F7DDA}" type="pres">
      <dgm:prSet presAssocID="{5F6BD815-816D-4DBD-A92A-9E1CBC585C0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8146F-F940-42C6-9A1C-C2D7D60F96D2}" type="pres">
      <dgm:prSet presAssocID="{8CC2B826-C07F-4EDB-8CDC-2DD592ACD4F2}" presName="spacer" presStyleCnt="0"/>
      <dgm:spPr/>
    </dgm:pt>
    <dgm:pt modelId="{5467B762-7AB6-413B-89B0-BB744D1B1FA5}" type="pres">
      <dgm:prSet presAssocID="{C02808F4-5499-4515-846C-BFB33B0A3B1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A1FB3-067C-437D-966F-7E28447A347F}" type="pres">
      <dgm:prSet presAssocID="{7E9EC14E-2932-43A4-9CAE-6722B38D89CA}" presName="spacer" presStyleCnt="0"/>
      <dgm:spPr/>
    </dgm:pt>
    <dgm:pt modelId="{E32553F4-87C7-4BE1-B20B-081CEDDA9DC0}" type="pres">
      <dgm:prSet presAssocID="{488DA676-BF82-4584-B326-5C1E8AAFD04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BBD101-C2CB-4A8A-A345-39DD2058D407}" type="presOf" srcId="{32C4A742-3A34-48E9-9720-40E2AFA09206}" destId="{4EF666BD-183D-4EDD-B89B-5B8CBBD89F02}" srcOrd="0" destOrd="0" presId="urn:microsoft.com/office/officeart/2005/8/layout/vList2"/>
    <dgm:cxn modelId="{35F58DD5-725B-404A-93B7-E3231D47442F}" type="presOf" srcId="{5F6BD815-816D-4DBD-A92A-9E1CBC585C07}" destId="{23DFECD4-E16F-4D23-B5CF-4FF5DB5F7DDA}" srcOrd="0" destOrd="0" presId="urn:microsoft.com/office/officeart/2005/8/layout/vList2"/>
    <dgm:cxn modelId="{39632D7E-A4C3-46FE-8D61-40C85FE15063}" srcId="{32C4A742-3A34-48E9-9720-40E2AFA09206}" destId="{C52C2A8D-F396-4A76-AA8B-FEF144533C86}" srcOrd="1" destOrd="0" parTransId="{112683DD-AC52-4B8D-B43E-69E00B1D53A7}" sibTransId="{F07D4CDB-42E7-4BCC-8C39-E3C1C450E357}"/>
    <dgm:cxn modelId="{9E195D29-E9A8-4E99-AF46-3991DC2067DA}" type="presOf" srcId="{C02808F4-5499-4515-846C-BFB33B0A3B16}" destId="{5467B762-7AB6-413B-89B0-BB744D1B1FA5}" srcOrd="0" destOrd="0" presId="urn:microsoft.com/office/officeart/2005/8/layout/vList2"/>
    <dgm:cxn modelId="{6F7F7985-E9B0-45ED-8D0A-F88D961C08AA}" type="presOf" srcId="{C52C2A8D-F396-4A76-AA8B-FEF144533C86}" destId="{76C93B07-BD93-4548-8CF9-006755DEF18B}" srcOrd="0" destOrd="0" presId="urn:microsoft.com/office/officeart/2005/8/layout/vList2"/>
    <dgm:cxn modelId="{59211FF2-4847-41F8-B692-6F3B9E908E7A}" srcId="{32C4A742-3A34-48E9-9720-40E2AFA09206}" destId="{C02808F4-5499-4515-846C-BFB33B0A3B16}" srcOrd="3" destOrd="0" parTransId="{1254DA31-8EF6-4884-B12C-A9D64DF9FF9A}" sibTransId="{7E9EC14E-2932-43A4-9CAE-6722B38D89CA}"/>
    <dgm:cxn modelId="{56E70C4D-9EF3-4275-86BD-CAF11BBC5F8F}" srcId="{32C4A742-3A34-48E9-9720-40E2AFA09206}" destId="{F0F6E49B-A106-4EB8-BB85-AC04AB63CC03}" srcOrd="0" destOrd="0" parTransId="{3FF045FD-5E88-4B55-861D-46E597F21DA9}" sibTransId="{15349355-5F71-4C3E-B1B4-23D8E291563F}"/>
    <dgm:cxn modelId="{00ECF6E0-7170-467C-A51A-D0C88BF73CD4}" srcId="{32C4A742-3A34-48E9-9720-40E2AFA09206}" destId="{5F6BD815-816D-4DBD-A92A-9E1CBC585C07}" srcOrd="2" destOrd="0" parTransId="{AD39A59E-0AF5-4FAB-9F50-6F429E74850B}" sibTransId="{8CC2B826-C07F-4EDB-8CDC-2DD592ACD4F2}"/>
    <dgm:cxn modelId="{9AD46565-EE2E-4444-AD6A-D2D731660025}" type="presOf" srcId="{488DA676-BF82-4584-B326-5C1E8AAFD047}" destId="{E32553F4-87C7-4BE1-B20B-081CEDDA9DC0}" srcOrd="0" destOrd="0" presId="urn:microsoft.com/office/officeart/2005/8/layout/vList2"/>
    <dgm:cxn modelId="{462C126D-5D08-45C2-AE59-6D76BCF9FEC0}" type="presOf" srcId="{F0F6E49B-A106-4EB8-BB85-AC04AB63CC03}" destId="{0F951DCC-121E-45EA-B7FC-A1F7DEC5692E}" srcOrd="0" destOrd="0" presId="urn:microsoft.com/office/officeart/2005/8/layout/vList2"/>
    <dgm:cxn modelId="{13E5FCF7-0DBE-45D3-BAD2-D1995F98B302}" srcId="{32C4A742-3A34-48E9-9720-40E2AFA09206}" destId="{488DA676-BF82-4584-B326-5C1E8AAFD047}" srcOrd="4" destOrd="0" parTransId="{B7AD7932-B3B7-4CB5-946A-514A88B9D002}" sibTransId="{831EAB40-B81C-4BF0-A3C3-9E8688124A7D}"/>
    <dgm:cxn modelId="{A585E498-BF2D-4107-A337-6296A7F53701}" type="presParOf" srcId="{4EF666BD-183D-4EDD-B89B-5B8CBBD89F02}" destId="{0F951DCC-121E-45EA-B7FC-A1F7DEC5692E}" srcOrd="0" destOrd="0" presId="urn:microsoft.com/office/officeart/2005/8/layout/vList2"/>
    <dgm:cxn modelId="{5AAB9D81-C5D6-4F4B-9770-D7F9F99BBFDF}" type="presParOf" srcId="{4EF666BD-183D-4EDD-B89B-5B8CBBD89F02}" destId="{248B0A87-1F37-4329-9D24-C00749A2BF9C}" srcOrd="1" destOrd="0" presId="urn:microsoft.com/office/officeart/2005/8/layout/vList2"/>
    <dgm:cxn modelId="{3D18D939-1D7B-48E1-963A-434BE8AE15BE}" type="presParOf" srcId="{4EF666BD-183D-4EDD-B89B-5B8CBBD89F02}" destId="{76C93B07-BD93-4548-8CF9-006755DEF18B}" srcOrd="2" destOrd="0" presId="urn:microsoft.com/office/officeart/2005/8/layout/vList2"/>
    <dgm:cxn modelId="{C8F72AD6-484C-404A-8636-9591B4EEBA17}" type="presParOf" srcId="{4EF666BD-183D-4EDD-B89B-5B8CBBD89F02}" destId="{1F685CDF-640D-4306-A775-10E2F2F88347}" srcOrd="3" destOrd="0" presId="urn:microsoft.com/office/officeart/2005/8/layout/vList2"/>
    <dgm:cxn modelId="{5711AA1D-6A8C-4CA2-A9B5-F8C70E18D390}" type="presParOf" srcId="{4EF666BD-183D-4EDD-B89B-5B8CBBD89F02}" destId="{23DFECD4-E16F-4D23-B5CF-4FF5DB5F7DDA}" srcOrd="4" destOrd="0" presId="urn:microsoft.com/office/officeart/2005/8/layout/vList2"/>
    <dgm:cxn modelId="{FE01C5BD-6E4E-48CF-B188-978C45A95425}" type="presParOf" srcId="{4EF666BD-183D-4EDD-B89B-5B8CBBD89F02}" destId="{DAF8146F-F940-42C6-9A1C-C2D7D60F96D2}" srcOrd="5" destOrd="0" presId="urn:microsoft.com/office/officeart/2005/8/layout/vList2"/>
    <dgm:cxn modelId="{BD4F4247-4008-40A3-BE46-ECAB21F1B906}" type="presParOf" srcId="{4EF666BD-183D-4EDD-B89B-5B8CBBD89F02}" destId="{5467B762-7AB6-413B-89B0-BB744D1B1FA5}" srcOrd="6" destOrd="0" presId="urn:microsoft.com/office/officeart/2005/8/layout/vList2"/>
    <dgm:cxn modelId="{096471A0-B9B3-4407-9C7E-848C817E8BDC}" type="presParOf" srcId="{4EF666BD-183D-4EDD-B89B-5B8CBBD89F02}" destId="{826A1FB3-067C-437D-966F-7E28447A347F}" srcOrd="7" destOrd="0" presId="urn:microsoft.com/office/officeart/2005/8/layout/vList2"/>
    <dgm:cxn modelId="{C0F70CDC-B571-4A1E-BBF9-735FEB396214}" type="presParOf" srcId="{4EF666BD-183D-4EDD-B89B-5B8CBBD89F02}" destId="{E32553F4-87C7-4BE1-B20B-081CEDDA9DC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F4EB-662F-4DD6-82AD-DBA953ABE05E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A71A-F343-4B03-9120-F11724BD5F2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5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F4EB-662F-4DD6-82AD-DBA953ABE05E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A71A-F343-4B03-9120-F11724BD5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F4EB-662F-4DD6-82AD-DBA953ABE05E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A71A-F343-4B03-9120-F11724BD5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56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F4EB-662F-4DD6-82AD-DBA953ABE05E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A71A-F343-4B03-9120-F11724BD5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73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F4EB-662F-4DD6-82AD-DBA953ABE05E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A71A-F343-4B03-9120-F11724BD5F2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93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F4EB-662F-4DD6-82AD-DBA953ABE05E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A71A-F343-4B03-9120-F11724BD5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98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F4EB-662F-4DD6-82AD-DBA953ABE05E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A71A-F343-4B03-9120-F11724BD5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3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F4EB-662F-4DD6-82AD-DBA953ABE05E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A71A-F343-4B03-9120-F11724BD5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84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F4EB-662F-4DD6-82AD-DBA953ABE05E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A71A-F343-4B03-9120-F11724BD5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CEF4EB-662F-4DD6-82AD-DBA953ABE05E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9EA71A-F343-4B03-9120-F11724BD5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F4EB-662F-4DD6-82AD-DBA953ABE05E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A71A-F343-4B03-9120-F11724BD5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91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fld id="{D0CEF4EB-662F-4DD6-82AD-DBA953ABE05E}" type="datetimeFigureOut">
              <a:rPr lang="ru-RU" smtClean="0"/>
              <a:pPr/>
              <a:t>01.05.2023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fld id="{569EA71A-F343-4B03-9120-F11724BD5F2A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21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d/k0nSNgjXXQYRD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504772-7117-BD34-97D2-D8CC87D9F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280301"/>
            <a:ext cx="10058400" cy="184121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Робот-измельчитель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E8B894A-E319-B021-5763-7B2ACE777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7944" y="4352408"/>
            <a:ext cx="8637072" cy="2233492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</a:rPr>
              <a:t>Выполнил</a:t>
            </a:r>
            <a:r>
              <a:rPr lang="ru-RU" sz="2000" dirty="0" smtClean="0">
                <a:solidFill>
                  <a:schemeClr val="tx1"/>
                </a:solidFill>
              </a:rPr>
              <a:t>: </a:t>
            </a:r>
            <a:r>
              <a:rPr lang="ru-RU" sz="2000" dirty="0" smtClean="0">
                <a:solidFill>
                  <a:schemeClr val="tx1"/>
                </a:solidFill>
              </a:rPr>
              <a:t>Пронин </a:t>
            </a:r>
            <a:r>
              <a:rPr lang="ru-RU" sz="2000" dirty="0" err="1" smtClean="0">
                <a:solidFill>
                  <a:schemeClr val="tx1"/>
                </a:solidFill>
              </a:rPr>
              <a:t>ДАНИИл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владимирович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Руководитель: </a:t>
            </a:r>
            <a:r>
              <a:rPr lang="ru-RU" sz="2000" dirty="0">
                <a:solidFill>
                  <a:schemeClr val="tx1"/>
                </a:solidFill>
              </a:rPr>
              <a:t>А.Р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</a:rPr>
              <a:t>Сираева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</a:t>
            </a:r>
            <a:r>
              <a:rPr lang="ru-RU" sz="2000" dirty="0" smtClean="0">
                <a:solidFill>
                  <a:schemeClr val="tx1"/>
                </a:solidFill>
              </a:rPr>
              <a:t>. Челны – 2023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E34D06-A1F0-69A7-5E4B-48180153E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Благодарим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45" r="21551"/>
          <a:stretch/>
        </p:blipFill>
        <p:spPr>
          <a:xfrm rot="5400000">
            <a:off x="4025537" y="2015544"/>
            <a:ext cx="4201884" cy="4022725"/>
          </a:xfrm>
        </p:spPr>
      </p:pic>
    </p:spTree>
    <p:extLst>
      <p:ext uri="{BB962C8B-B14F-4D97-AF65-F5344CB8AC3E}">
        <p14:creationId xmlns:p14="http://schemas.microsoft.com/office/powerpoint/2010/main" val="32901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BD252C-062F-AD69-941D-B5D56C0B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Проблема и 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1174F26-D28C-FD3E-A9CC-52EE31143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Проблема сортировки пластиковых отходов – одна из самых актуальных проблем в мире.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небольшом городе России на свалку ежегодно отправляются </a:t>
            </a:r>
            <a:r>
              <a:rPr lang="ru-RU" sz="3600" b="1" dirty="0">
                <a:solidFill>
                  <a:srgbClr val="FF0000"/>
                </a:solidFill>
              </a:rPr>
              <a:t>сотни тонн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пластиковых отходов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Они загрязняют почву, воду, воздух – и наносят непоправимый </a:t>
            </a:r>
            <a:r>
              <a:rPr lang="ru-RU" sz="3600" dirty="0">
                <a:solidFill>
                  <a:srgbClr val="FF0000"/>
                </a:solidFill>
              </a:rPr>
              <a:t>вред экосистеме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Люди во всем мире думают над тем, как решить проблему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вывоза пластиковых отходов.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AE1666-2DA8-256F-9D02-06D40CCC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A5F73E-3328-6A45-77F2-45B511771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создать 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робота,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способного измельчать 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пластиковые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отходы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12" y="3419923"/>
            <a:ext cx="4786572" cy="2692447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 rot="318605">
            <a:off x="5793016" y="2412036"/>
            <a:ext cx="5213444" cy="3466531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588" y="2758490"/>
            <a:ext cx="2338300" cy="27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3228F1-462B-70DC-C59C-CD9318B1F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829" y="462657"/>
            <a:ext cx="8665301" cy="577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92B0D5-9932-03D2-4C7E-0833C6AFF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814" y="177421"/>
            <a:ext cx="10058400" cy="145075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 проекта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286238"/>
              </p:ext>
            </p:extLst>
          </p:nvPr>
        </p:nvGraphicFramePr>
        <p:xfrm>
          <a:off x="373948" y="2455563"/>
          <a:ext cx="11696132" cy="3531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69984" y="1795649"/>
            <a:ext cx="10058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цели мы поставили перед собой следующие задачи:</a:t>
            </a:r>
          </a:p>
        </p:txBody>
      </p:sp>
    </p:spTree>
    <p:extLst>
      <p:ext uri="{BB962C8B-B14F-4D97-AF65-F5344CB8AC3E}">
        <p14:creationId xmlns:p14="http://schemas.microsoft.com/office/powerpoint/2010/main" val="383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92B0D5-9932-03D2-4C7E-0833C6AF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Описание работы робота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4A47C63-4D7D-15A2-9E50-4421FCF0D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35575" cy="4023360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Данный робот создан на базе конструктора </a:t>
            </a:r>
            <a:r>
              <a:rPr lang="ru-RU" sz="3200" dirty="0" err="1" smtClean="0"/>
              <a:t>Lego</a:t>
            </a:r>
            <a:r>
              <a:rPr lang="ru-RU" sz="3200" dirty="0" smtClean="0"/>
              <a:t> </a:t>
            </a:r>
            <a:r>
              <a:rPr lang="ru-RU" sz="3200" dirty="0" err="1" smtClean="0"/>
              <a:t>WeDo</a:t>
            </a:r>
            <a:r>
              <a:rPr lang="ru-RU" sz="3200" dirty="0" smtClean="0"/>
              <a:t> 2.0. </a:t>
            </a:r>
          </a:p>
          <a:p>
            <a:pPr algn="just"/>
            <a:r>
              <a:rPr lang="ru-RU" sz="3200" dirty="0" smtClean="0"/>
              <a:t>В основе механизма используются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зубатый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/>
              <a:t>и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ременной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/>
              <a:t>вид передач, которые регулируется при помощи работы     2 моторов и 2 </a:t>
            </a:r>
            <a:r>
              <a:rPr lang="ru-RU" sz="3200" dirty="0" err="1" smtClean="0"/>
              <a:t>смартхабов</a:t>
            </a:r>
            <a:r>
              <a:rPr lang="ru-RU" sz="3200" dirty="0" smtClean="0"/>
              <a:t>, также дополнительно установлен датчик движения.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788" y="348421"/>
            <a:ext cx="1761066" cy="13271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-521" t="6687" r="33482" b="24023"/>
          <a:stretch/>
        </p:blipFill>
        <p:spPr>
          <a:xfrm>
            <a:off x="7547707" y="3857414"/>
            <a:ext cx="3985147" cy="22860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03048" y="4194380"/>
            <a:ext cx="66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2х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69848" y="4815774"/>
            <a:ext cx="66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2х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56952" y="5452283"/>
            <a:ext cx="66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Робот-измельчитель</a:t>
            </a:r>
            <a:endParaRPr lang="ru-RU" sz="4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2" t="752" r="26170" b="-300"/>
          <a:stretch/>
        </p:blipFill>
        <p:spPr>
          <a:xfrm rot="5400000">
            <a:off x="350113" y="104271"/>
            <a:ext cx="4579264" cy="48191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(общий вид и вид сверху)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7" r="16145"/>
          <a:stretch/>
        </p:blipFill>
        <p:spPr>
          <a:xfrm>
            <a:off x="5164488" y="224207"/>
            <a:ext cx="6885622" cy="45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92B0D5-9932-03D2-4C7E-0833C6AF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Принцип работы робота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4A47C63-4D7D-15A2-9E50-4421FCF0D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>
                <a:solidFill>
                  <a:schemeClr val="tx1"/>
                </a:solidFill>
              </a:rPr>
              <a:t>сперва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пластиковые отходы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попадают на конвейер</a:t>
            </a:r>
            <a:r>
              <a:rPr lang="ru-RU" sz="3600" dirty="0">
                <a:solidFill>
                  <a:schemeClr val="tx1"/>
                </a:solidFill>
              </a:rPr>
              <a:t>, затем робот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измельчает пластик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за счет работы зубчатого механизма, далее измельченный пластик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попадает в отдельные отсеки</a:t>
            </a:r>
            <a:r>
              <a:rPr lang="ru-RU" sz="3600" dirty="0">
                <a:solidFill>
                  <a:schemeClr val="tx1"/>
                </a:solidFill>
              </a:rPr>
              <a:t>, которые в дальнейшем перевозят в сортировочные пункты приема пластиковых </a:t>
            </a:r>
            <a:r>
              <a:rPr lang="ru-RU" sz="3600" dirty="0" smtClean="0">
                <a:solidFill>
                  <a:schemeClr val="tx1"/>
                </a:solidFill>
              </a:rPr>
              <a:t>отходов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6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92B0D5-9932-03D2-4C7E-0833C6AF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Вывод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4A47C63-4D7D-15A2-9E50-4421FCF0D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Мы </a:t>
            </a:r>
            <a:r>
              <a:rPr lang="ru-RU" sz="3200" dirty="0">
                <a:solidFill>
                  <a:schemeClr val="tx1"/>
                </a:solidFill>
              </a:rPr>
              <a:t>пришли к выводу, что нам в исследовании </a:t>
            </a:r>
            <a:r>
              <a:rPr lang="ru-RU" sz="3200" b="1" dirty="0">
                <a:solidFill>
                  <a:schemeClr val="tx1"/>
                </a:solidFill>
              </a:rPr>
              <a:t>удалось создать робота</a:t>
            </a:r>
            <a:r>
              <a:rPr lang="ru-RU" sz="3200" dirty="0">
                <a:solidFill>
                  <a:schemeClr val="tx1"/>
                </a:solidFill>
              </a:rPr>
              <a:t>, способного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упростить процесс переработки пластиковых отходов путем его измельчения</a:t>
            </a:r>
            <a:r>
              <a:rPr lang="ru-RU" sz="3200" dirty="0">
                <a:solidFill>
                  <a:schemeClr val="tx1"/>
                </a:solidFill>
              </a:rPr>
              <a:t> и дальнейшей </a:t>
            </a:r>
            <a:r>
              <a:rPr lang="ru-RU" sz="3200" dirty="0" smtClean="0">
                <a:solidFill>
                  <a:schemeClr val="tx1"/>
                </a:solidFill>
              </a:rPr>
              <a:t>сортировки.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Видео </a:t>
            </a:r>
            <a:r>
              <a:rPr lang="ru-RU" sz="3200" dirty="0">
                <a:solidFill>
                  <a:schemeClr val="tx1"/>
                </a:solidFill>
              </a:rPr>
              <a:t>можно </a:t>
            </a:r>
            <a:r>
              <a:rPr lang="ru-RU" sz="3200" dirty="0" smtClean="0">
                <a:solidFill>
                  <a:schemeClr val="tx1"/>
                </a:solidFill>
              </a:rPr>
              <a:t>посмотреть </a:t>
            </a:r>
            <a:r>
              <a:rPr lang="ru-RU" sz="3200" dirty="0">
                <a:solidFill>
                  <a:schemeClr val="tx1"/>
                </a:solidFill>
              </a:rPr>
              <a:t>по ссылке: </a:t>
            </a:r>
            <a:r>
              <a:rPr lang="ru-RU" sz="3200" u="sng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ru-RU" sz="3200" u="sng" dirty="0" smtClean="0">
                <a:solidFill>
                  <a:schemeClr val="tx1"/>
                </a:solidFill>
                <a:hlinkClick r:id="rId2"/>
              </a:rPr>
              <a:t>disk.yandex.ru/d/k0nSNgjXXQYRDA</a:t>
            </a:r>
            <a:r>
              <a:rPr lang="ru-RU" sz="3200" u="sng" dirty="0" smtClean="0">
                <a:solidFill>
                  <a:schemeClr val="tx1"/>
                </a:solidFill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5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27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3AE0F2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</TotalTime>
  <Words>234</Words>
  <Application>Microsoft Office PowerPoint</Application>
  <PresentationFormat>Широкоэкранный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Times New Roman</vt:lpstr>
      <vt:lpstr>Ретро</vt:lpstr>
      <vt:lpstr>Робот-измельчитель</vt:lpstr>
      <vt:lpstr>Проблема и актуальность</vt:lpstr>
      <vt:lpstr>Цель проекта</vt:lpstr>
      <vt:lpstr>Презентация PowerPoint</vt:lpstr>
      <vt:lpstr>Задачи проекта</vt:lpstr>
      <vt:lpstr>Описание работы робота</vt:lpstr>
      <vt:lpstr>Робот-измельчитель</vt:lpstr>
      <vt:lpstr>Принцип работы робота</vt:lpstr>
      <vt:lpstr>Вывод</vt:lpstr>
      <vt:lpstr>Благодарим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«»</dc:title>
  <dc:creator>artem.2020below@mail.ru</dc:creator>
  <cp:lastModifiedBy>1</cp:lastModifiedBy>
  <cp:revision>42</cp:revision>
  <dcterms:created xsi:type="dcterms:W3CDTF">2022-07-15T10:35:06Z</dcterms:created>
  <dcterms:modified xsi:type="dcterms:W3CDTF">2023-04-30T21:21:12Z</dcterms:modified>
</cp:coreProperties>
</file>