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4" r:id="rId8"/>
    <p:sldId id="265" r:id="rId9"/>
    <p:sldId id="262" r:id="rId10"/>
    <p:sldId id="26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0F889-7F5C-4415-8106-4388CC586B24}" v="698" dt="2023-03-29T12:24:19.473"/>
    <p1510:client id="{DADC48D8-C585-4A40-8326-204251E80770}" v="1223" dt="2023-03-30T07:28:43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>
        <p:scale>
          <a:sx n="109" d="100"/>
          <a:sy n="109" d="100"/>
        </p:scale>
        <p:origin x="1720" y="7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29:49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173 459 24575,'-19'0'0,"-6"0"0,-9 0 0,-4 0 0,15 0 0,0 0 0,19-1 0,-2-3 0,6-3 0,0-4 0,0-2 0,0 0 0,0-2 0,2-1 0,4-5 0,3-4 0,3-2 0,-2 2 0,-1 8 0,-5 2 0,-2 8 0,-2-2 0,1-1 0,3-14 0,2-12 0,2-10 0,-2 3 0,-2 8 0,-2 14 0,-2 9 0,-2 7 0,-2 5 0,-2 3 0,1 0 0,0 4 0,4-3 0,-1 2 0,2 0 0,0-2 0,0 1 0,0-3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29:55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52 24575,'26'0'0,"21"0"0,27 0 0,-20 0 0,6 0 0,-39 0 0,-1 0 0,-8 1 0,-7 1 0,-5 0 0,-5 1 0,-3 0 0,-5 2 0,-5 1 0,-4 0 0,-3 2 0,-2-3 0,0 1 0,2-1 0,4-1 0,5 0 0,-1 0 0,-7 0 0,-14 1 0,-20 0 0,-15 0 0,-2 0 0,10-3 0,18-2 0,27 0 0,13 0 0,29 0 0,-2 0 0,11-2 0,-13-5 0,-2-1 0,-2-2 0,-1 2 0,2 1 0,5-1 0,6-3 0,7-1 0,-1 0 0,-5 3 0,-6 2 0,-11 2 0,0 0 0,-9 3 0,1-1 0,-1 0 0,1 2 0,1 0 0,0 0 0,0 0 0,0-2 0,-2 0 0,1 0 0,-2-1 0,3 0 0,-3 2 0,3 8 0,-4 1 0,-1 5 0,-4-2 0,-4 2 0,-2-1 0,-1-1 0,0-1 0,-2-4 0,-1 0 0,1 0 0,1 1 0,3 1 0,0 3 0,6-4 0,-1 4 0,4-3 0,-2 2 0,1 1 0,2 1 0,-2-1 0,2 0 0,-1-1 0,0 0 0,-1 1 0,3-3 0,-3 1 0,3-4 0,0 1 0,0-1 0,1-1 0,2-1 0,3-1 0,5-1 0,5 0 0,2-2 0,1-3 0,-2-4 0,-1-3 0,-2 0 0,-2 2 0,-1 2 0,4 0 0,9 1 0,12-1 0,8 0 0,0 1 0,-8 3 0,-12 2 0,-9 2 0,-8 0 0,-6 0 0,-10 1 0,-2 1 0,-6 1 0,-1 2 0,-4 0 0,-3 1 0,1-1 0,3 0 0,2 2 0,8-2 0,0 1 0,4-2 0,3-1 0,-2-1 0,5-2 0,20-3 0,-11 1 0,20-4 0,-14-1 0,4-3 0,0-1 0,-3 0 0,-2 1 0,0 1 0,-1 1 0,-2 1 0,2-2 0,11-2 0,13-4 0,12-2 0,1 0 0,-9 5 0,-11 4 0,-10 3 0,-8 3 0,-5 1 0,-1 0 0,-1 1 0,2 0 0,-2 0 0,0 0 0,-1 0 0,0-1 0,-1-1 0,0 1 0,-1-2 0,1 0 0,-2 0 0,-1 0 0,-3 0 0,-7 1 0,-8 1 0,-6-1 0,-6 2 0,-1 0 0,2 0 0,-1 0 0,15 0 0,-3 0 0,11 0 0,-6 3 0,4-1 0,-3 4 0,4-1 0,-6-1 0,-2 1 0,0 0 0,0-1 0,4 0 0,4-1 0,5 0 0,2 0 0,2-1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30:0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265 144 24575,'-25'-10'0,"-3"-2"0,12 3 0,-4-2 0,6 3 0,-6-5 0,-5-1 0,-2-1 0,1 0 0,3 3 0,5 2 0,8 5 0,2 1 0,6 2 0,0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30:27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648 125 24575,'8'0'0,"-2"1"0,-5 1 0,-3 2 0,-3 4 0,-7 3 0,4-3 0,-5 2 0,4-3 0,-7 2 0,-8 2 0,-6 5 0,-6 4 0,-3 4 0,-1 3 0,3-3 0,6-4 0,8-6 0,12-9 0,5-5 0,8-6 0,5-4 0,6-3 0,8-4 0,8-3 0,8-2 0,6 1 0,2 4 0,-3 7 0,-1 2 0,-1 2 0,2 0 0,0 0 0,0 0 0,-4 1 0,-6 1 0,-6 1 0,-7 2 0,-11 1 0,-6 0 0,-12 1 0,-7 2 0,-9 3 0,-10 3 0,-6 3 0,-3 0 0,-1 1 0,1-1 0,2-1 0,4-1 0,7-2 0,7-3 0,14-5 0,8-1 0,12-4 0,8-3 0,10-1 0,10-3 0,10-2 0,8-3 0,1 0 0,0 0 0,-7 4 0,-10 3 0,-9 3 0,-10 2 0,-6 0 0,-9 4 0,-7-1 0,-16 2 0,-21 5 0,-23 6 0,-19 10 0,-7 8 0,-1 3 0,7 0 0,13-3 0,14-5 0,20-8 0,16-7 0,12-5 0,7-4 0,9-7 0,13-8 0,14-8 0,13-8 0,8-1 0,2 3 0,-3 3 0,-6 4 0,-7 5 0,-11 3 0,-10 5 0,-9 2 0,-9 4 0,-5 0 0,-10 3 0,-11 5 0,-21 7 0,-30 9 0,22-6 0,-3 0 0,-8 2 0,-1-1 0,0-1 0,1 0 0,9-3 0,3-1 0,-20 5 0,30-7 0,23-6 0,13-2 0,8-1 0,5-2 0,6-5 0,11-8 0,8-6 0,12-5 0,10-3 0,3 3 0,6 0 0,-1 4 0,-2 1 0,-8 4 0,-13 3 0,-11 4 0,-18 5 0,-7 2 0,-23 9 0,-3 1 0,-14 8 0,0 0 0,-5 3 0,-7 5 0,-6 5 0,-4 4 0,-2 1 0,7-4 0,13-7 0,14-8 0,15-7 0,11-6 0,9-8 0,8-5 0,8-6 0,11-5 0,9-3 0,8-1 0,1 3 0,-3 5 0,-3 6 0,-3 1 0,-2 1 0,-1 0 0,-4 0 0,-10 3 0,-9 3 0,-5 1 0,0-2 0,5-2 0,1-1 0,-3 1 0,-5 3 0,-5 2 0,-4 2 0,-2 0 0,0 0 0,2-1 0,4 0 0,6-1 0,0 0 0,0 1 0,-5 1 0,-5 0 0,-3 2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30:49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1234 899 24575,'-14'-6'0,"-6"1"0,-13 10 0,9-2 0,-6 7 0,15-4 0,-1 1 0,5 0 0,6 0 0,2-1 0,3-2 0,0-2 0,6-1 0,3-1 0,9-4 0,6-7 0,10-8 0,8-7 0,6-5 0,-1 0 0,-4 2 0,-6 5 0,-8 6 0,-7 2 0,-3 1 0,-5 0 0,-3 1 0,-4 2 0,-4 6 0,-6 3 0,-7 4 0,-9 4 0,-9 8 0,-8 7 0,-7 7 0,-5 3 0,-1 1 0,2-1 0,6-6 0,6-4 0,9-7 0,9-6 0,8-5 0,6-5 0,4-6 0,4-3 0,5-4 0,6-4 0,5-6 0,3-8 0,3-4 0,-3 1 0,-3 4 0,-3 2 0,-2 3 0,-2 2 0,-3 3 0,-3 2 0,-3 10 0,-5 2 0,-7 10 0,-10 8 0,-15 9 0,-14 9 0,-6 4 0,5 0 0,12-7 0,13-6 0,11-5 0,6-9 0,4-1 0,8-17 0,-1 4 0,5-10 0,-2 4 0,2-4 0,1-5 0,1 0 0,-2 5 0,-1 4 0,-2 1 0,-1-2 0,0-6 0,1-2 0,0 1 0,1 5 0,-3 5 0,-2 7 0,-3 2 0,-1 3 0,0 0 0,0-2 0,0 2 0,1-2 0,0-2 0,0 3 0,0-2 0,-1 2 0,1 0 0,1-5 0,1-8 0,2-7 0,-1-4 0,-1 3 0,-1 8 0,-1 6 0,0 3 0,0 4 0,0-1 0,1-2 0,1-6 0,3-13 0,0-12 0,0-5 0,-2 5 0,-2 11 0,-1 11 0,-2 8 0,-4 5 0,-10 5 0,4 0 0,-17 8 0,-1 4 0,-16 9 0,-10 7 0,-2 4 0,5-1 0,12-4 0,12-6 0,15-7 0,7-5 0,5-3 0,1 0 0,1-2 0,1 1 0,2-2 0,1 0 0,1-1 0,0 1 0,0-2 0,1 1 0,-2-4 0,0 0 0,-2-1 0,1 0 0,-1 0 0,1 0 0,-1 0 0,1 0 0,1 0 0,1 0 0,1 0 0,0-3 0,0 0 0,1-2 0,-2-2 0,-1 0 0,-1-2 0,2 1 0,1-1 0,6 0 0,6 0 0,2 0 0,1 2 0,-5 2 0,-4 2 0,-5 0 0,-2 1 0,-2 0 0,-3 1 0,-10 11 0,2-3 0,-11 11 0,4-6 0,-1 1 0,1-1 0,4-2 0,1 2 0,1 4 0,-2 7 0,-3 7 0,-3 4 0,0-1 0,3-6 0,3-8 0,5-8 0,3-6 0,5-6 0,8-8 0,-4 3 0,6-7 0,-6 4 0,6-4 0,3-5 0,3-1 0,3-1 0,1 1 0,-1 3 0,-2 2 0,-1 1 0,-1 0 0,0 2 0,-1 1 0,-3 4 0,-4 1 0,-6 3 0,-14 9 0,-5 4 0,-13 10 0,-5 6 0,-6 7 0,-6 5 0,0 2 0,8-7 0,10-8 0,11-10 0,9-8 0,4-3 0,6-4 0,3-5 0,6-4 0,3-4 0,4-4 0,5-1 0,7-4 0,5-2 0,3 0 0,3 1 0,-2 3 0,1 2 0,0 2 0,-4 2 0,-5 4 0,-8 2 0,-7 5 0,-7 1 0,-5 2 0,-3 3 0,-2 4 0,0 5 0,0 2 0,-1 3 0,-3-2 0,-3-1 0,-1-3 0,-1-2 0,2-1 0,0-2 0,2-1 0,1-2 0,0-2 0,0 0 0,0 1 0,-2 2 0,-1 1 0,-1 2 0,-1 2 0,1 0 0,2-2 0,2-3 0,1-2 0,1-2 0,1 0 0,-3 2 0,1-2 0,-1 2 0,1 1 0,-2 3 0,-1 5 0,-2 4 0,-1 4 0,0 0 0,1-1 0,0 1 0,3 1 0,0 2 0,0 2 0,0-3 0,1-4 0,2-5 0,1-5 0,0-3 0,0-1 0,-1-2 0,0 0 0,0 2 0,-2 8 0,-2 11 0,-4 9 0,-1 6 0,-1-4 0,2-7 0,2-5 0,1-5 0,0 0 0,-1 0 0,0 0 0,-2 0 0,1 0 0,0 1 0,0 0 0,0 0 0,-1 1 0,0 1 0,-1-1 0,1-1 0,0-3 0,5-5 0,2-3 0,3-3 0,15-14 0,-8 5 0,14-13 0,-11 7 0,2-5 0,-1-1 0,0-2 0,1-2 0,4-1 0,2-1 0,1 1 0,1 1 0,0 1 0,2 1 0,1-2 0,1-2 0,-1 2 0,-5 1 0,-5 7 0,-5 4 0,-3 5 0,-3 3 0,-9 12 0,-2 1 0,-9 11 0,1-2 0,-1 2 0,-1 5 0,-2 7 0,-3 9 0,0 1 0,4-4 0,6-11 0,6-11 0,3-8 0,4-6 0,3-5 0,3-6 0,4-6 0,3-6 0,4-5 0,5-3 0,3-1 0,3-1 0,1 3 0,-2 5 0,-5 5 0,-5 6 0,-7 4 0,-4 3 0,-13 13 0,-2 2 0,-9 10 0,3-3 0,-1 1 0,0 6 0,-4 6 0,-1 7 0,-1 3 0,2-2 0,4-5 0,4-9 0,5-7 0,4-7 0,3-5 0,2-3 0,3-3 0,4-6 0,4-3 0,3-4 0,0-3 0,0 0 0,-1-1 0,3 1 0,3-2 0,3 1 0,2 0 0,-3 2 0,-4 3 0,-6 1 0,-2 2 0,0 0 0,0 0 0,-1 2 0,0 2 0,-5 2 0,-13 9 0,-2 2 0,-11 6 0,3-1 0,1-2 0,2-2 0,0 0 0,-2 1 0,-2 2 0,-5 4 0,-3 1 0,-1 1 0,-2 0 0,1 1 0,0-1 0,2 0 0,4-2 0,5-3 0,6-4 0,4-3 0,4-1 0,2-2 0,-2 1 0,-3 7 0,-7 7 0,-5 7 0,0 3 0,2-5 0,5-5 0,6-6 0,4-5 0,2-5 0,9-15 0,-4 6 0,10-14 0,-6 7 0,4-5 0,-1-1 0,0 1 0,-1 1 0,1-1 0,4-4 0,4-5 0,4-6 0,0-1 0,-5 7 0,-4 7 0,-2 3 0,0 0 0,4-6 0,2-4 0,-1 3 0,-3 5 0,-4 6 0,-3 6 0,-4 2 0,-11 9 0,-1 2 0,-10 7 0,-1 3 0,-8 4 0,-15 5 0,-13 3 0,-9 1 0,-1 0 0,5-2 0,11-4 0,13-5 0,11-3 0,15-10 0,5-3 0,9-10 0,4-5 0,5-4 0,9-6 0,10-5 0,9-6 0,7-5 0,2-1 0,-4 5 0,-11 7 0,-9 9 0,-11 8 0,-9 5 0,-9 6 0,-13 9 0,-15 11 0,-12 11 0,-11 7 0,-6 4 0,-8 2 0,-2 0 0,3-5 0,8-7 0,16-13 0,13-7 0,14-8 0,14-10 0,17-16 0,18-23 0,19-25 0,-20 28 0,1 0 0,1-2 0,-1 0 0,28-33 0,-11 18 0,-11 17 0,-16 19 0,-12 13 0,-16 15 0,-19 12 0,-20 19 0,-15 9 0,-7 4 0,6-5 0,14-13 0,16-10 0,15-11 0,12-9 0,10-11 0,16-12 0,18-14 0,20-13 0,9-3 0,4 3 0,-8 10 0,-15 13 0,-14 11 0,-15 8 0,-14 4 0,-8 5 0,-13 7 0,-13 11 0,-16 15 0,-9 9 0,-5 5 0,3-2 0,8-9 0,13-11 0,12-9 0,13-14 0,8-5 0,16-15 0,13-13 0,18-16 0,21-16 0,-31 27 0,2 0 0,1-1 0,0 2 0,32-26 0,-18 15 0,-17 14 0,-15 12 0,-16 11 0,-5 6 0,-9 7 0,-7 8 0,-6 8 0,-6 8 0,-10 10 0,-7 11 0,-8 7 0,-3 3 0,1-5 0,5-9 0,10-11 0,15-12 0,13-10 0,7-9 0,7-4 0,4-11 0,7-7 0,9-13 0,15-13 0,16-13 0,12-5 0,0 6 0,-13 12 0,-18 17 0,-13 11 0,-14 8 0,-8 8 0,-10 7 0,-7 7 0,-8 9 0,-7 9 0,-11 7 0,-11 7 0,-10 2 0,-5-4 0,3-6 0,9-10 0,14-10 0,18-8 0,12-6 0,8-5 0,6-7 0,12-14 0,15-20 0,18-22 0,-16 22 0,1-2 0,0-2 0,0 0 0,1 1 0,-1 1 0,28-33 0,-6 13 0,-2 8 0,-5 6 0,-6 8 0,-9 9 0,-11 10 0,-11 12 0,-9 5 0,-11 10 0,-13 10 0,-19 15 0,-24 16 0,21-16 0,-5 2 0,-10 5 0,-3 1 0,-5 2 0,-2 0 0,3-1 0,1-2 0,8-5 0,3-1 0,-28 15 0,30-17 0,23-13 0,19-12 0,16-15 0,22-23 0,25-26 0,-15 18 0,3-3 0,3-5 0,2 0 0,3-3 0,-2 2 0,21-24 0,-29 35 0,-3 2 0,9-7 0,2-3 0,-13 16 0,-10 13 0,-11 10 0,-5 5 0,-7 5 0,-9 7 0,-7 10 0,-14 15 0,-13 15 0,-15 13 0,24-26 0,-3 0 0,-4 3 0,-2 0 0,0 0 0,-1-1 0,1-1 0,1-1 0,3-3 0,2-2 0,-19 18 0,16-14 0,18-14 0,14-14 0,9-9 0,18-18 0,19-17 0,24-20 0,-21 22 0,4-2 0,5-4 0,4-1 0,2-2 0,2 0 0,-3 4 0,-2 1 0,-4 5 0,-2 3 0,29-16 0,-15 12 0,-13 9 0,-14 10 0,-15 7 0,-10 6 0,-10 7 0,-8 9 0,-8 6 0,-9 11 0,-8 9 0,-12 10 0,-18 13 0,25-27 0,-2 0 0,-4 2 0,-2-1 0,0-1 0,-1-1 0,4-4 0,2-1 0,-24 16 0,22-14 0,19-11 0,17-13 0,8-8 0,14-13 0,20-18 0,22-17 0,-17 17 0,2 0 0,7-5 0,1 1 0,-1 2 0,0 1 0,-2 2 0,-2 3 0,27-17 0,-20 16 0,-18 11 0,-14 10 0,-12 6 0,-5 4 0,-9 4 0,-5 6 0,-5 7 0,-5 5 0,-4 9 0,-6 12 0,-9 15 0,-8 13 0,-7 4 0,-1-6 0,11-16 0,13-19 0,14-15 0,13-11 0,5-6 0,16-17 0,8-8 0,15-17 0,9-4 0,10-8 0,4 0 0,2 1 0,-9 10 0,-14 13 0,-12 11 0,-17 8 0,-9 7 0,-12 6 0,-7 7 0,-10 11 0,-5 7 0,-7 4 0,1 0 0,9-9 0,7-7 0,14-12 0,7-9 0,22-20 0,29-27 0,-7 11 0,5-3 0,15-14 0,5-2 0,3-3 0,0-1 0,-1 3 0,-2 1 0,-9 5 0,-2 3 0,-12 10 0,-2 3 0,31-24 0,-12 12 0,-9 12 0,-11 8 0,-14 11 0,-10 8 0,-8 5 0,-3 2 0,-3 2 0,-16 12 0,-5 2 0,-32 27 0,21-18 0,-21 21 0,12-8 0,-16 14 0,-11 7 0,-3-1 0,7-9 0,5-5 0,16-11 0,13-9 0,14-11 0,10-4 0,15-8 0,11-7 0,15-7 0,12-5 0,5-1 0,5 2 0,-2 1 0,0 1 0,1 1 0,2 1 0,3 0 0,0 0 0,-5 2 0,-11 2 0,-16 4 0,-12 2 0,-10 1 0,-6 1 0,-3 1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0:31:29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13 531 24575,'9'0'0,"-1"0"0,-3 0 0,-1 0 0,0 0 0,2-1 0,0 0 0,-1 0 0,0 0 0,0 1 0,-1-1 0,0-1 0,0 1 0,-1-1 0,0 1 0,0 0 0,0 0 0,2 0 0,2 0 0,1 0 0,2 1 0,4 0 0,4 0 0,5 1 0,5 2 0,1 0 0,-1 2 0,-5 0 0,-7-1 0,-7-2 0,-3-1 0,-2-1 0,-1 0 0,-1 0 0,1 0 0,1-1 0,1 0 0,5 0 0,4 0 0,6 1 0,2 0 0,-3 0 0,-3 0 0,-4 0 0,-7 0 0,1 0 0,-4 0 0,5 0 0,4 0 0,4 0 0,3 0 0,-5 0 0,-3 0 0,-5 0 0,-2 0 0,-1 0 0,3 0 0,5 0 0,8 0 0,14 0 0,7 0 0,1 0 0,-6 0 0,-12 0 0,-8 0 0,-7 0 0,-1 0 0,-4-1 0,5-1 0,8 0 0,11 0 0,10 0 0,2 2 0,-4 0 0,-9 0 0,-9 0 0,-8 0 0,-3 0 0,-4 0 0,3 0 0,4 0 0,5 0 0,4 0 0,2 0 0,-5 0 0,-1 0 0,-7 0 0,4 0 0,2 0 0,6 0 0,2 0 0,2 0 0,-2 0 0,-4 1 0,-1 0 0,-7 0 0,-2-1 0,-2-2 0,11-2 0,-6 0 0,14-2 0,-10 1 0,3-1 0,-3 0 0,-6 1 0,0-2 0,-1 0 0,1-1 0,1 0 0,-4 3 0,0 0 0,-2 3 0,0-1 0,3-2 0,2-1 0,3-2 0,-2 2 0,-3 1 0,-4 3 0,-6 1 0,-1 0 0,-4 1 0,1 0 0,-1 0 0,0 0 0,2 0 0,1 0 0,1 0 0,0 0 0,0 0 0,-2 0 0,0 0 0,-2 0 0,2 1 0,1 1 0,0 0 0,-3 1 0,-1-1 0,-2-1 0,-1 0 0,1-1 0,1 0 0,0 0 0,2 0 0,2 0 0,4 0 0,-1 0 0,-1 0 0,-8 0 0,-9 0 0,-10 0 0,-5 0 0,1 0 0,8 0 0,9 0 0,9 0 0,5 0 0,4 0 0,-3 0 0,-4 0 0,-6 2 0,-4-1 0,-4 0 0,0 0 0,-2-1 0,-1 0 0,-1 0 0,0 0 0,-2 0 0,-5 0 0,-5 0 0,-2-1 0,3-1 0,5-3 0,16 2 0,4 0 0,10 3 0,-2 0 0,0 0 0,-6 0 0,-4 0 0,-7 1 0,-2 0 0,0 0 0,2 1 0,6 0 0,4 0 0,2 0 0,4 0 0,0 0 0,3-1 0,-4 0 0,-7-1 0,-7 0 0,-4 0 0,-1 0 0,6 0 0,7 0 0,6-1 0,4-1 0,3-1 0,0 0 0,0 0 0,-2 0 0,-2-2 0,-6-2 0,3 2 0,-2-1 0,5 4 0,0 0 0,-2 1 0,-9 1 0,4 0 0,-11 0 0,6 0 0,-3 0 0,1 0 0,10 0 0,5 0 0,14-1 0,-2-1 0,8-2 0,-3 1 0,1 0 0,3-1 0,2 2 0,3 0 0,2 1 0,3 1 0,1 0 0,2 0 0,1 0 0,0 0 0,-3 0 0,-4 0 0,-6 0 0,-5 0 0,-4 0 0,-3 0 0,-3 0 0,-1 0 0,0 0 0,2 0 0,3 0 0,3 0 0,3 0 0,2 0 0,-1 0 0,-3 0 0,-1 0 0,-4 0 0,4 0 0,3 0 0,10 0 0,7 0 0,0 0 0,-5 0 0,-8 0 0,-7-1 0,-5 0 0,-1-1 0,-3 0 0,-1 0 0,4 1 0,6-2 0,10 1 0,8 0 0,2 1 0,-4 1 0,-9-1 0,-8 0 0,-5-2 0,-3 0 0,-1 1 0,2 1 0,5 1 0,12 0 0,9 0 0,4 0 0,-2 0 0,-9 0 0,-9 0 0,-5 0 0,-3 0 0,0 0 0,6 0 0,10-2 0,7-2 0,5-1 0,-3 0 0,-8 2 0,-8 1 0,-5-2 0,-3 0 0,1-2 0,0 1 0,2 1 0,2 1 0,3-1 0,4 0 0,4 0 0,1-2 0,-1 1 0,-4 1 0,-6 1 0,-4 3 0,-3-1 0,-2 0 0,-1 0 0,0 0 0,0 0 0,3-1 0,3-1 0,6-1 0,5 0 0,2 1 0,-1 2 0,-4 0 0,-4 0 0,-5 0 0,-2 0 0,-2 1 0,-12 5 0,3-1 0,-13 5 0,11-5 0,-3-1 0,3-3 0,-2 1 0,-2 2 0,1 1 0,0 1 0,1 2 0,0 1 0,-3 0 0,-5 1 0,-3 0 0,-5-1 0,-1-1 0,0-2 0,2-1 0,5-2 0,4-1 0,6-1 0,5 0 0,2 0 0,0 0 0,-1 0 0,-2 0 0,-1 0 0,1 0 0,3 0 0,11-2 0,0-4 0,8-2 0,-4-3 0,0 0 0,-2 1 0,0 0 0,0 2 0,0 1 0,-3 2 0,0 1 0,-3 2 0,1-2 0,-4 1 0,5-5 0,1-2 0,3-3 0,1 0 0,1 3 0,-5 3 0,3-2 0,-3-1 0,4-3 0,1 1 0,-2 3 0,-2 2 0,-1 2 0,0-2 0,2 0 0,3-1 0,0 2 0,-1 2 0,-2 1 0,2 1 0,0 0 0,2 0 0,-1 1 0,-2 0 0,-4 1 0,0-1 0,-5 0 0,2 0 0,-1-1 0,4 1 0,1-2 0,-1 1 0,-1 2 0,-11 6 0,-1 0 0,-8 5 0,2-2 0,1-1 0,1-1 0,-2-2 0,6-1 0,-3-1 0,5 0 0,0 0 0,2-2 0,13-7 0,-6 4 0,16-11 0,-4 2 0,7-5 0,4-3 0,-1 1 0,-3 3 0,-3 2 0,-6 6 0,-4 3 0,0 1 0,0-1 0,0 1 0,-1 1 0,-4 1 0,-3 2 0,-11 3 0,-1 1 0,-4 5 0,1-2 0,-1 1 0,-3 0 0,-4 2 0,-6 2 0,-6 4 0,-6 2 0,0-1 0,1-2 0,4-1 0,5-3 0,5-1 0,2 0 0,2-2 0,0 0 0,-2 0 0,-2-2 0,0-1 0,1-2 0,1-1 0,2-1 0,-1-1 0,3-1 0,1 0 0,4 0 0,3 0 0,3 0 0,3-1 0,3-1 0,6-2 0,1-1 0,7-3 0,0-1 0,4-2 0,2 1 0,-1-2 0,1 1 0,1-4 0,-1 1 0,-1 2 0,-4 2 0,-4 5 0,-2 2 0,-1 1 0,-5 0 0,1 0 0,-1 1 0,1 0 0,0 1 0,0-1 0,-1 0 0,0 0 0,0-1 0,1 0 0,0-1 0,0 1 0,3 0 0,2-1 0,1-1 0,0 1 0,-2 1 0,-3 0 0,-2 1 0,-11 0 0,5 0 0,-8 1 0,9 0 0,-2 0 0,3 0 0,-2 0 0,1 0 0,0 0 0,0 0 0,-2-2 0,2 2 0,-2-2 0,3 2 0,0 0 0,-1 0 0,1 0 0,-1 0 0,1 0 0,-1 0 0,0 0 0,1 2 0,-1-2 0,0 2 0,2-1 0,-2 1 0,2 1 0,-2-2 0,2 1 0,0 0 0,-1 1 0,2 0 0,-2-1 0,1 0 0,0 1 0,0 0 0,-1 0 0,2-1 0,-3 0 0,2 0 0,-1 2 0,1-2 0,-1 1 0,9-5 0,-2 0 0,9 0 0,-8 0 0,2 1 0,-2-1 0,3 2 0,-3 0 0,1 0 0,-3 0 0,2 0 0,-1 0 0,0 0 0,1 0 0,-3 0 0,1 0 0,-2 0 0,1 0 0,-1 0 0,1 0 0,0 0 0,0 0 0,1 0 0,-1 0 0,1 0 0,0 0 0,-1 0 0,-1 0 0,1 0 0,0 0 0,1 0 0,0 0 0,-1 0 0,-1-3 0,-8 0 0,3 0 0,-5 0 0,7 3 0,-2 0 0,0-2 0,-1 1 0,0-1 0,0 1 0,0 0 0,-1 1 0,1 2 0,2 0 0,-1 0 0,2-1 0,-2 1 0,0 1 0,0 0 0,-1-1 0,-1 0 0,0-1 0,1 1 0,-1 1 0,1 1 0,-1 1 0,2-2 0,-1 1 0,1-2 0,0 1 0,0-1 0,0 1 0,0-1 0,0 1 0,1-1 0,-1 0 0,0 0 0,1 0 0,-1-1 0,0 1 0,1 0 0,-1 1 0,0-1 0,0 0 0,-2 0 0,1-1 0,0 1 0,0 0 0,0-1 0,0 1 0,1-1 0,0 0 0,0 1 0,1-1 0,0 1 0,-1-1 0,0 1 0,-1 0 0,-2 2 0,-2 0 0,-6 3 0,-5 1 0,-3 0 0,-2 0 0,2-3 0,5-1 0,3-1 0,3-2 0,2 0 0,3 0 0,0 0 0,0 0 0,1 0 0,-4-1 0,-2 0 0,-4 1 0,-1 0 0,0 0 0,3 0 0,3 0 0,0 0 0,2 0 0,1 0 0,2 0 0,1 0 0,0 0 0,-1 0 0,-1-1 0,2 0 0,-3 0 0,2 0 0,-1 0 0,-1 1 0,-2 0 0,-3 0 0,-3 0 0,0-1 0,0 1 0,-1 0 0,0 1 0,-4 1 0,-3-1 0,-2 0 0,0 1 0,5-1 0,5 0 0,4 0 0,4-1 0,2 0 0,2-1 0,0 1 0,-1 0 0,-2 0 0,0 0 0,-2 0 0,-1 0 0,-2 0 0,1 0 0,0-1 0,0 1 0,0 0 0,-2 0 0,-3 2 0,-2 0 0,-2-1 0,-1 1 0,-1-1 0,0 0 0,1 0 0,4-1 0,2 0 0,3 0 0,5 0 0,1 0 0,3 0 0,-2 1 0,-1-1 0,-5 1 0,-3 1 0,-2 0 0,0 0 0,3-1 0,3 0 0,1-1 0,3 0 0,1 0 0,0 0 0,0 0 0,-1-1 0,-1 0 0,-3 0 0,-3 0 0,-5 0 0,-5 0 0,-4 0 0,0 0 0,5 0 0,6 0 0,6 0 0,4 0-6784,1 0 6784,1 0 0,2-2 0,0-1 0,1-2 0,1 1 0,2 0 0,2 0 6784,3 0-6784,2 0 0,2-1 0,0 0 0,0 0 0,1 1 0,-1 1 0,-1 1 0,-2 1 0,0 0 0,-1 0 0,0 1 0,-1 0 0,-1 0 0,-1 0 0,-2 0 0,-1 0 0,1 0 0,1 0 0,-1 0 0,2 0 0,-3 0 0,1 0 0,0 0 0,0 0 0,1 0 0,1-1 0,1-1 0,2 0 0,0-1 0,2 0 0,1 0 0,3 0 0,3 1 0,-1 0 0,-2 0 0,-3 1 0,-3 0 0,-4 0 0,-1 0 0,-1 0 0,1 0 0,5-2 0,3 1 0,2-1 0,0 1 0,-2 1 0,-3 0 0,-2 0 0,-2 0 0,-2 0 0,0 0 0,0 1 0,4-1 0,4 0 0,3-1 0,2 1 0,-2 1 0,-3 0 0,-3 0 0,-3 0 0,1-1 0,1 0 0,4-1 0,1 0 0,-1 1 0,-2-2 0,-3 3 0,4-2 0,8 2 0,-4 0 0,10 0 0,-12 0 0,2 0 0,-2-2 0,-6 2 0,3-2 0,3 2 0,-3 0 0,7 0 0,-7 0 0,2-1 0,-2 0 0,-2-1 0,0 0 0,2 1 0,4 0 0,5 0 0,2 0 0,-4-1 0,-2 1 0,-5 1 0,-2 0 0,-2 0 0,-1 0 0,-1 0 0,3 0 0,0 0 0,0 0 0,0 0 0,0 0 0,-1 0 0,0 0 0,0 0 0,3 0 0,-2 0 0,0 0 0,-1 0 0,-1 0 0,-1 0 0,1 0 0,0 0 0,0 0 0,-1 0 0,0 0 0,1-1 0,1-1 0,2 0 0,-1-1 0,4 2 0,-3-1 0,0-1 0,0 2 0,1 1 0,5 0 0,-2 0 0,4-1 0,-6 0 0,-3-1 0,1 0 0,-5 1 0,1-1 0,2 1 0,3-1 0,0-1 0,0 1 0,-2 0 0,-1 0 0,-2 1 0,-1-2 0,-1 1 0,1-1 0,3 0 0,-1 1 0,1-1 0,-2 1 0,-1 1 0,5 0 0,1 0 0,5 0 0,-2-1 0,-2-1 0,-4 2 0,-1-1 0,-2 0 0,2-1 0,4 1 0,-2-2 0,5 2 0,-7-1 0,4 0 0,2-1 0,-3 1 0,5 0 0,-7 2 0,2 0 0,-2 0 0,-1 0 0,0 0 0,4-2 0,-1 2 0,5-3 0,-3 2 0,1 0 0,-4 0 0,-1 1 0,-3 0 0,1 0 0,1-1 0,1 1 0,1-2 0,3 1 0,2-1 0,2 0 0,-1 2 0,-5-1 0,-1 1 0,-4-1 0,1 0 0,3-1 0,1 0 0,0 0 0,2 1 0,-4 0 0,0 0 0,-3 1 0,1 0 0,2 1 0,2 0 0,4 0 0,0 0 0,0 0 0,-2 0 0,-4-1 0,-1-1 0,-1 0 0,3-1 0,1 0 0,0 1 0,-1-1 0,-3 1 0,-9 1 0,0 0 0,-7 1 0,3 0 0,-2 0 0,-2 0 0,2 0 0,1 2 0,4-1 0,-1 2 0,3-1 0,-2 1 0,-1 0 0,0-1 0,1 1 0,-1 2 0,5-3 0,-3 3 0,4-4 0,-2 2 0,1-2 0,-1 1 0,2-1 0,-1 0 0,2 0 0,0-1 0,0 4 0,1-2 0,1 3 0,0-3 0,0 0 0,-2 2 0,1-2 0,-1 1 0,0-1 0,0 1 0,0-1 0,-1-1 0,-1 0 0,-1 2 0,2-3 0,-2 3 0,0-2 0,-1 1 0,0 1 0,-1 0 0,-1 0 0,-4 0 0,-3 0 0,-3 1 0,-2 1 0,3-1 0,2 0 0,2-1 0,3 0 0,1-1 0,0 0 0,1 0 0,-2-1 0,4 0 0,-3 0 0,1-1 0,-4 0 0,-2 0 0,-2 0 0,3 0 0,2 0 0,4 0 0,3 0 0,2 0 0,0 0 0,-1 0 0,0 0 0,0 0 0,1 0 0,-1 0 0,1 0 0,-2 0 0,2 0 0,-1 0 0,0 0 0,-2 0 0,2 0 0,-3 0 0,2-1 0,0 0 0,1 0 0,0 0 0,0 1 0,0 0 0,1 0 0,-1 0 0,-1 0 0,1 0 0,-2-1 0,2 0 0,-1 0 0,0 0 0,-1 1 0,1-1 0,-1 0 0,0 0 0,-2-1 0,2 1 0,-1 0 0,3 0 0,-1 0 0,2 0 0,-1 0 0,0-2 0,0 2 0,-2 0 0,2 0 0,-1 0 0,0 0 0,-1 0 0,0 0 0,1 0 0,-1 0 0,0 0 0,2 1 0,-1 0 0,0 0 0,1 0 0,-2 0 0,2 0 0,-1 0 0,0 0 0,1 0 0,-1 0 0,1 0 0,0 0 0,-1 0 0,0 0 0,-1 0 0,-2 0 0,3 0 0,-4 0 0,5 0 0,-1 0 0,1 0 0,1 0 0,-1 0 0,0 0 0,1 0 0,-1 0 0,0 0 0,0 0 0,0 0 0,0 0 0,-2 0 0,2 0 0,-2 0 0,2 0 0,-2 0 0,2 0 0,-3 0 0,2 0 0,-1 0 0,0 0 0,-2 0 0,2 0 0,-2 0 0,3 0 0,-2 0 0,3 0 0,0 0 0,0 0 0,0 0 0,0 0 0,1 0 0,-2 0 0,2 0 0,-1 0 0,1 0 0,10-5 0,-3 3 0,10-4 0,-9 4 0,2 1 0,-3 1 0,1 0 0,0 0 0,-1 0 0,-1-1 0,0 0 0,-2 0 0,1 0 0,-1 1 0,1 0 0,-1 0 0,1 0 0,0 0 0,0 0 0,0 0 0,-12 1 0,3 0 0,-11 2 0,11-2 0,-1 1 0,2-1 0,-1 1 0,0-1 0,-1 2 0,1 0 0,0 1 0,0 0 0,2 0 0,-1 0 0,2-2 0,-2 1 0,-2 0 0,-1 1 0,0-1 0,-1-1 0,1 0 0,-1 0 0,-1 1 0,-2 0 0,-1 0 0,-1-1 0,1 0 0,6-2 0,-2 0 0,5 1 0,-2 1 0,0-1 0,2 1 0,-1-1 0,1 1 0,1-1 0,-1 0 0,1 0 0,0 0 0,-1 1 0,1-1 0,0 0 0,0 0 0,0 0 0,0 0 0,-2 1 0,3-1 0,-2 0 0,2-1 0,0 0 0,-1 0 0,0 0 0,0 0 0,1 0 0,-1 0 0,0 0 0,-3 0 0,3 0 0,-5 0 0,5 0 0,-5 0 0,1 0 0,-2 0 0,0 0 0,-1 0 0,3 0 0,-1 0 0,2 0 0,0 0 0,0 0 0,1 0 0,-1 0 0,2 0 0,0 0 0,0 0 0,0 0 0,-1 0 0,-1 0 0,2 0 0,-1 0 0,2 0 0,0 0 0,0 0 0,1 0 0,-1 0 0,0 0 0,0 0 0,1 0 0,-2 0 0,1 0 0,-1-1 0,0-1 0,-1 2 0,2-1 0,0 0 0,1-1 0,0 0 0,0 1 0,0-1 0,-1 1 0,1-1 0,-1 0 0,1 1 0,0 0 0,-2 1 0,1 0 0,-1 0 0,-1-1 0,1-1 0,-1 1 0,1 0 0,1 0 0,1-1 0,8 1 0,-4 0 0,7 0 0,-7 1 0,1 0 0,0 0 0,0 0 0,0 0 0,0 0 0,0 0 0,0 0 0,-1 0 0,1 0 0,1 0 0,0 0 0,0 0 0,0 0 0,0 0 0,-1 0 0,0 0 0,-1 0 0,1 0 0,0 0 0,0 0 0,-1 0 0,1 0 0,0 0 0,0 0 0,0 0 0,0 0 0,-1 0 0,2 0 0,-11-2 0,3-1 0,-9-1 0,7 1 0,-1 0 0,4 2 0,-3-1 0,2 0 0,0 1 0,0 1 0,2-1 0,-1 0 0,0 0 0,0 0 0,-1 1 0,1 0 0,1 0 0,-1-2 0,2 0 0,0 0 0,4-1 0,0 2 0,2 0 0,-3 1 0,1 0 0,2 0 0,-2 1 0,5 2 0,-5-1 0,3 3 0,-3-2 0,0 0 0,-1-1 0,-1 0 0,-1 1 0,3-2 0,-2 2 0,4 0 0,-5-1 0,2 1 0,-2-2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E2B6-D0FF-44C6-BA51-811915DF42D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1538-F68B-4A24-960C-ADD8413BF4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3" Type="http://schemas.openxmlformats.org/officeDocument/2006/relationships/image" Target="../media/image6.jpe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Умная насадка на туристическое кресло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7360" y="142858"/>
            <a:ext cx="52966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УР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Ижевска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дополнительного образования «Дворец детского (юношеского) творчества»</a:t>
            </a:r>
          </a:p>
          <a:p>
            <a:endParaRPr lang="ru-RU" dirty="0"/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4572000" y="2357436"/>
            <a:ext cx="3857652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МБОУ ДО ДД(Ю)Т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Тарасов Демьян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Ситников Никита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Азиатцева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Вениаминовна,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 Никита Александрович 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 Павел Михайлович,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</a:p>
          <a:p>
            <a:pPr algn="l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98B061A-FA7D-0862-F01D-631AAF45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2575240"/>
            <a:ext cx="1481138" cy="2017085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12439C4-9051-177B-9EE4-1A0C9550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61" y="2578350"/>
            <a:ext cx="1497012" cy="2022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17734-C916-2417-7D70-B905D420F57A}"/>
              </a:ext>
            </a:extLst>
          </p:cNvPr>
          <p:cNvSpPr txBox="1"/>
          <p:nvPr/>
        </p:nvSpPr>
        <p:spPr>
          <a:xfrm>
            <a:off x="1557734" y="2081609"/>
            <a:ext cx="17351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Наша команда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4756" y="2271344"/>
            <a:ext cx="7115196" cy="9429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Стул складной туристический Кресло CAMP для дачи и кемпинга с карманом,  подстаканником и чехлом купить со скидкой в Москв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Стул складной туристический Кресло CAMP для дачи и кемпинга с карманом,  подстаканником и чехлом купить со скидкой в Москв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Стул складной туристический Кресло CAMP для дачи и кемпинга с карманом,  подстаканником и чехлом купить со скидкой в Москв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Купить походный складной стул | Официальный сайт ПФ Бер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44" y="2282336"/>
            <a:ext cx="3429024" cy="193354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143504" y="2285998"/>
            <a:ext cx="33793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Неудобная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сидушка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спинка.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Жарко в тёплые солнечные дни.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промокнуть в дождь.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замёрзнуть в холодные дни.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8204" y="1256558"/>
            <a:ext cx="201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000" y="1275606"/>
            <a:ext cx="1094000" cy="65721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4579" y="2283718"/>
            <a:ext cx="421484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автономной умной насадки на туристический стул, которая максимально расширит и улучшит функционал обычных туристических стульев.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75606"/>
            <a:ext cx="7000924" cy="3394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литературу , интернет источники и посоветоваться со специалистами.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аналоги и выявить их достоинства и недостатки.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функции и возможности будущего проекта.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работоспособную насадку на туристический стул, обеспечивающую удобное времяпрепровождение на природе.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программу, протестировать и отладить её.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протестировать приложение для работы с насадкой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4499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42"/>
            <a:ext cx="1857388" cy="2285998"/>
          </a:xfrm>
          <a:prstGeom prst="rect">
            <a:avLst/>
          </a:prstGeom>
        </p:spPr>
      </p:pic>
      <p:pic>
        <p:nvPicPr>
          <p:cNvPr id="4098" name="Picture 2" descr="Купить кресло складное Norfin Larvik NFL (NFL-20104) в Минске - ZelenFish.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914" y="1428742"/>
            <a:ext cx="2286016" cy="24288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33060" y="1256558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Аналоги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017" y="3734908"/>
            <a:ext cx="277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подножка и подлокотники, для удобного времяпрепровождения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385763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навес для защиты от солнца и подлокотники.</a:t>
            </a:r>
          </a:p>
        </p:txBody>
      </p:sp>
      <p:pic>
        <p:nvPicPr>
          <p:cNvPr id="2" name="Рисунок 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EFDC0054-2C61-1095-D332-731E672E6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5" y="1843088"/>
            <a:ext cx="2012950" cy="201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7F3A1-C078-6466-094B-D35EC40564CF}"/>
              </a:ext>
            </a:extLst>
          </p:cNvPr>
          <p:cNvSpPr txBox="1"/>
          <p:nvPr/>
        </p:nvSpPr>
        <p:spPr>
          <a:xfrm>
            <a:off x="3343671" y="431601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34855-DA72-A397-A173-3F3CBCC339B0}"/>
              </a:ext>
            </a:extLst>
          </p:cNvPr>
          <p:cNvSpPr txBox="1"/>
          <p:nvPr/>
        </p:nvSpPr>
        <p:spPr>
          <a:xfrm>
            <a:off x="3661171" y="4147343"/>
            <a:ext cx="1309687" cy="5159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62B9C-C755-8DB7-C582-BFB959E4931C}"/>
              </a:ext>
            </a:extLst>
          </p:cNvPr>
          <p:cNvSpPr txBox="1"/>
          <p:nvPr/>
        </p:nvSpPr>
        <p:spPr>
          <a:xfrm>
            <a:off x="3800078" y="4157265"/>
            <a:ext cx="1518046" cy="5159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FCA07-84FA-7E5B-C7A3-ACE011CF7B13}"/>
              </a:ext>
            </a:extLst>
          </p:cNvPr>
          <p:cNvSpPr txBox="1"/>
          <p:nvPr/>
        </p:nvSpPr>
        <p:spPr>
          <a:xfrm>
            <a:off x="3248421" y="3992563"/>
            <a:ext cx="24495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столика, для еды или напитков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0DCCC6C-324D-4A32-2792-FBA366D25E74}"/>
                  </a:ext>
                </a:extLst>
              </p14:cNvPr>
              <p14:cNvContentPartPr/>
              <p14:nvPr/>
            </p14:nvContentPartPr>
            <p14:xfrm>
              <a:off x="8392433" y="3073447"/>
              <a:ext cx="62280" cy="16560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10DCCC6C-324D-4A32-2792-FBA366D25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4793" y="3055807"/>
                <a:ext cx="97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196F471-CE28-A955-B944-EC172A63ED1D}"/>
                  </a:ext>
                </a:extLst>
              </p14:cNvPr>
              <p14:cNvContentPartPr/>
              <p14:nvPr/>
            </p14:nvContentPartPr>
            <p14:xfrm>
              <a:off x="8233313" y="3441367"/>
              <a:ext cx="303480" cy="90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196F471-CE28-A955-B944-EC172A63ED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15673" y="3423367"/>
                <a:ext cx="339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3D8D35F-31DF-9ECF-1867-A9A01FD44B3C}"/>
                  </a:ext>
                </a:extLst>
              </p14:cNvPr>
              <p14:cNvContentPartPr/>
              <p14:nvPr/>
            </p14:nvContentPartPr>
            <p14:xfrm>
              <a:off x="6490621" y="3581090"/>
              <a:ext cx="95760" cy="5184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3D8D35F-31DF-9ECF-1867-A9A01FD44B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72621" y="3563090"/>
                <a:ext cx="131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C08DAF52-C135-327F-262A-C05B3EDBB0B3}"/>
                  </a:ext>
                </a:extLst>
              </p14:cNvPr>
              <p14:cNvContentPartPr/>
              <p14:nvPr/>
            </p14:nvContentPartPr>
            <p14:xfrm>
              <a:off x="8210453" y="3493652"/>
              <a:ext cx="336240" cy="12492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C08DAF52-C135-327F-262A-C05B3EDBB0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92453" y="3475652"/>
                <a:ext cx="371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0F2DDC2-B579-C214-4C73-AFE1F9BFEC35}"/>
                  </a:ext>
                </a:extLst>
              </p14:cNvPr>
              <p14:cNvContentPartPr/>
              <p14:nvPr/>
            </p14:nvContentPartPr>
            <p14:xfrm>
              <a:off x="7838933" y="3213572"/>
              <a:ext cx="638640" cy="61344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0F2DDC2-B579-C214-4C73-AFE1F9BFEC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0933" y="3195932"/>
                <a:ext cx="6742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0FB1CE89-DCC1-6970-A1B1-80687CF88464}"/>
                  </a:ext>
                </a:extLst>
              </p14:cNvPr>
              <p14:cNvContentPartPr/>
              <p14:nvPr/>
            </p14:nvContentPartPr>
            <p14:xfrm>
              <a:off x="7439693" y="3413372"/>
              <a:ext cx="615600" cy="19440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0FB1CE89-DCC1-6970-A1B1-80687CF884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22053" y="3395372"/>
                <a:ext cx="651240" cy="23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1971" y="1339363"/>
            <a:ext cx="6940061" cy="822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Умная насадка на туристический стул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C390D-6408-D828-9828-853EC379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34599" r="7656" b="34601"/>
          <a:stretch/>
        </p:blipFill>
        <p:spPr>
          <a:xfrm>
            <a:off x="881591" y="2168498"/>
            <a:ext cx="3096344" cy="2128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CE54FB-7E65-DAB2-6E05-DE2D677D2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34600" r="22546" b="34600"/>
          <a:stretch/>
        </p:blipFill>
        <p:spPr>
          <a:xfrm>
            <a:off x="5436096" y="2162085"/>
            <a:ext cx="2322257" cy="2135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8D890-93F3-31CC-95A3-48DE074A243A}"/>
              </a:ext>
            </a:extLst>
          </p:cNvPr>
          <p:cNvSpPr txBox="1"/>
          <p:nvPr/>
        </p:nvSpPr>
        <p:spPr>
          <a:xfrm>
            <a:off x="2177928" y="1254735"/>
            <a:ext cx="4787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Мобильное приложение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B96C1-F9C4-114F-57CF-6128A91C9EEB}"/>
              </a:ext>
            </a:extLst>
          </p:cNvPr>
          <p:cNvSpPr txBox="1"/>
          <p:nvPr/>
        </p:nvSpPr>
        <p:spPr>
          <a:xfrm>
            <a:off x="107504" y="1839510"/>
            <a:ext cx="25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насадке</a:t>
            </a:r>
            <a:endParaRPr lang="ru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F30F2-7041-A4C7-127F-DF35BE3B1335}"/>
              </a:ext>
            </a:extLst>
          </p:cNvPr>
          <p:cNvSpPr txBox="1"/>
          <p:nvPr/>
        </p:nvSpPr>
        <p:spPr>
          <a:xfrm>
            <a:off x="2911755" y="1852120"/>
            <a:ext cx="33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Просмотор показаний датчиков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6BB21-173F-E0CD-2724-A00662AF112C}"/>
              </a:ext>
            </a:extLst>
          </p:cNvPr>
          <p:cNvSpPr txBox="1"/>
          <p:nvPr/>
        </p:nvSpPr>
        <p:spPr>
          <a:xfrm>
            <a:off x="6705922" y="1852120"/>
            <a:ext cx="233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насадкой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CFA187-B718-460E-3650-69F8E43E5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0" y="2234062"/>
            <a:ext cx="1481347" cy="2545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7B3FA7-C1DD-65F8-B5FC-3A62CCB0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52" y="2220376"/>
            <a:ext cx="1487313" cy="2558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E2D092-F3ED-7A60-543F-EB976FCBD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6" y="2234062"/>
            <a:ext cx="1487312" cy="2545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29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E5C90C-6A5C-7697-B69A-8B832BF5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325" y="1282869"/>
            <a:ext cx="1657350" cy="619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Затраты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BAB3F-F070-C363-F5CC-59AA1D65CCFA}"/>
              </a:ext>
            </a:extLst>
          </p:cNvPr>
          <p:cNvSpPr txBox="1"/>
          <p:nvPr/>
        </p:nvSpPr>
        <p:spPr>
          <a:xfrm>
            <a:off x="3200400" y="2343150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Segoe UI"/>
              <a:cs typeface="Segoe UI"/>
            </a:endParaRPr>
          </a:p>
          <a:p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0DE3A-7286-D183-FFE3-A86E70B49015}"/>
              </a:ext>
            </a:extLst>
          </p:cNvPr>
          <p:cNvSpPr txBox="1"/>
          <p:nvPr/>
        </p:nvSpPr>
        <p:spPr>
          <a:xfrm>
            <a:off x="-554038" y="4327525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Segoe UI"/>
              <a:cs typeface="Segoe UI"/>
            </a:endParaRPr>
          </a:p>
          <a:p>
            <a:endParaRPr lang="en-US" sz="1200">
              <a:latin typeface="Times New Roman"/>
              <a:cs typeface="Times New Roman"/>
            </a:endParaRP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7777134F-106C-F498-5EDE-91484D2CA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42118"/>
              </p:ext>
            </p:extLst>
          </p:nvPr>
        </p:nvGraphicFramePr>
        <p:xfrm>
          <a:off x="388938" y="1873250"/>
          <a:ext cx="8347619" cy="27372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38830">
                  <a:extLst>
                    <a:ext uri="{9D8B030D-6E8A-4147-A177-3AD203B41FA5}">
                      <a16:colId xmlns:a16="http://schemas.microsoft.com/office/drawing/2014/main" val="1477854412"/>
                    </a:ext>
                  </a:extLst>
                </a:gridCol>
                <a:gridCol w="2726249">
                  <a:extLst>
                    <a:ext uri="{9D8B030D-6E8A-4147-A177-3AD203B41FA5}">
                      <a16:colId xmlns:a16="http://schemas.microsoft.com/office/drawing/2014/main" val="4059578027"/>
                    </a:ext>
                  </a:extLst>
                </a:gridCol>
                <a:gridCol w="2782540">
                  <a:extLst>
                    <a:ext uri="{9D8B030D-6E8A-4147-A177-3AD203B41FA5}">
                      <a16:colId xmlns:a16="http://schemas.microsoft.com/office/drawing/2014/main" val="1383074762"/>
                    </a:ext>
                  </a:extLst>
                </a:gridCol>
              </a:tblGrid>
              <a:tr h="256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цена,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161348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Плата(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Uno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061521"/>
                  </a:ext>
                </a:extLst>
              </a:tr>
              <a:tr h="6101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питания (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TETRIX® MAX 12-Volt </a:t>
                      </a:r>
                      <a:r>
                        <a:rPr lang="ru-RU" sz="1100" u="none" strike="noStrike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Rechargeable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3,000 </a:t>
                      </a:r>
                      <a:r>
                        <a:rPr lang="ru-RU" sz="1100" u="none" strike="noStrike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NiMH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915666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WI-FI (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Troyka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модуль)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80546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u="none" strike="noStrike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Breadboard</a:t>
                      </a:r>
                      <a:r>
                        <a:rPr lang="ru-RU" sz="1100" u="none" strike="noStrike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92445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04388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Исполнительные элементы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988824"/>
                  </a:ext>
                </a:extLst>
              </a:tr>
              <a:tr h="2579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08121"/>
                  </a:ext>
                </a:extLst>
              </a:tr>
              <a:tr h="2829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9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0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6533" y="1372753"/>
            <a:ext cx="2367267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Самоанализ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031597"/>
            <a:ext cx="2866674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проект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насадка на туристический стул с обширным функционалом.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Приложение, для работы с насадкой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E7DFC-201C-E318-4F7F-760DED3E6E32}"/>
              </a:ext>
            </a:extLst>
          </p:cNvPr>
          <p:cNvSpPr txBox="1"/>
          <p:nvPr/>
        </p:nvSpPr>
        <p:spPr>
          <a:xfrm>
            <a:off x="4937445" y="2031597"/>
            <a:ext cx="3450979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для дальнейшего развития проекта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мы планируем добавить GPS-модуль, встроить солнечные панели и оптимизировать процесс присоединения насадки.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961</TotalTime>
  <Words>298</Words>
  <Application>Microsoft Macintosh PowerPoint</Application>
  <PresentationFormat>Экран (16:9)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Times New Roman</vt:lpstr>
      <vt:lpstr>Тема1</vt:lpstr>
      <vt:lpstr>Умная насадка на туристическое кресло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Умное туристическое кресло</dc:title>
  <dc:creator>user</dc:creator>
  <cp:lastModifiedBy>Демьян Тарасов</cp:lastModifiedBy>
  <cp:revision>276</cp:revision>
  <dcterms:created xsi:type="dcterms:W3CDTF">2023-03-28T11:47:59Z</dcterms:created>
  <dcterms:modified xsi:type="dcterms:W3CDTF">2023-03-30T22:01:22Z</dcterms:modified>
</cp:coreProperties>
</file>