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PT Sans Narrow" panose="020B0604020202020204" charset="-52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2" y="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2165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37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bea951c94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bea951c94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991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bea951c94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bea951c94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08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bea951c94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bea951c94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36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bea951c94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bea951c94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11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bea951c94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bea951c94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291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bea951c94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bea951c94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670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bea951c94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bea951c94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137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bea951c94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bea951c94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32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Устранение ловушек в среде обитания диких животных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50" y="2774178"/>
            <a:ext cx="4870500" cy="13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Выполнили: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Вильдан Гарипов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Костя Мадюков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Тагир </a:t>
            </a:r>
            <a:r>
              <a:rPr lang="ru" dirty="0" smtClean="0"/>
              <a:t>Авзалутдинов</a:t>
            </a:r>
            <a:r>
              <a:rPr lang="en-US" smtClean="0"/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 проекта: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152425"/>
            <a:ext cx="8520600" cy="13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72"/>
              <a:t>Создать робота,способного распознавать охотничьи ловушки в среде обитания диких зверей</a:t>
            </a:r>
            <a:endParaRPr sz="3872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863" y="2509025"/>
            <a:ext cx="1846267" cy="232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Актуальность проекта: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Охрана животных — это большой ряд мероприятий, в которых задействованы не только власти и полиция, но и представители общественности, гражданского общества, то есть обычные люди. Но, к сожалению, есть и много нарушителей закона. Они ставят браконьерские сети на реках и озерах. В эти ловушки попадает очень много рыбы.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Он может подстрелить бедного лосенка или в его капкан попадется маленький лисенок, который еще несмышленыш и не знает об осторожности. Браконьеры ежегодно незаконно убивают десятки тысяч пушных зверей, копытных животных, боровой дичи и водоплавающих птиц.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Основные способы борьбы с браконьерством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Установка фотоловушек, позволяющих фиксировать нарушения и предъявлять их преступникам;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Увеличение количества плановых и внеплановых проверок лесного хозяйства, охотничьих угодий;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Полная конфискация оборудования правонарушителей и запрет на ловлю/охоту на более внушительный срок.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344950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Мы нашли информацию по городу Набережные Челны. Например, летом прошлого года был задержан браконьер-птицелов из Набережных Челнов, который ловил дубровника с помощью установленной им ловчей паутинной сетью и манной птицей в клетке. У птицелова были изъяты также желтоспинная трясогузка, барсучок и тростниковая овсянка. Отловленные браконьером птицы были выпущены на волю, а орудия лова изъяты. Птицелова привлекли к ответственности.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4777" y="2707275"/>
            <a:ext cx="3394450" cy="22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 проекта: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13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придумать механизм, способный распознавать ловушки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создать макет леса и ловушки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разработать программу для механизма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825" y="2430400"/>
            <a:ext cx="4030355" cy="2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Принцип работы робота: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10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Чтобы предотвратить ловушки и защитить животных, мы придумали робота, способного распознать ловушку и совершить звонок в полицию.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188" y="2318725"/>
            <a:ext cx="4477622" cy="25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2526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Вывод: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960050"/>
            <a:ext cx="85206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В нашем исследовании нам удалось создать механизм, способный защитить диких зверей в их среде обитания. Необходимо создать больше заповедников, бороться с браконьерами и не охотиться на животных.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438" y="2548850"/>
            <a:ext cx="3053132" cy="228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22180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4394250"/>
            <a:ext cx="8520600" cy="1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06475"/>
            <a:ext cx="2937024" cy="293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Экран (16:9)</PresentationFormat>
  <Paragraphs>24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Open Sans</vt:lpstr>
      <vt:lpstr>Arial</vt:lpstr>
      <vt:lpstr>PT Sans Narrow</vt:lpstr>
      <vt:lpstr>Tropic</vt:lpstr>
      <vt:lpstr>Устранение ловушек в среде обитания диких животных</vt:lpstr>
      <vt:lpstr>Цель проекта:</vt:lpstr>
      <vt:lpstr>Актуальность проекта:</vt:lpstr>
      <vt:lpstr>Основные способы борьбы с браконьерством</vt:lpstr>
      <vt:lpstr>Презентация PowerPoint</vt:lpstr>
      <vt:lpstr>Задачи проекта:</vt:lpstr>
      <vt:lpstr>Принцип работы робота: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Устранение ловушек в среде обитания диких животных</dc:title>
  <cp:lastModifiedBy>1</cp:lastModifiedBy>
  <cp:revision>1</cp:revision>
  <dcterms:modified xsi:type="dcterms:W3CDTF">2023-04-13T20:39:44Z</dcterms:modified>
</cp:coreProperties>
</file>