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Nunito" panose="020B0604020202020204" charset="-52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5680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4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6916f75d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6916f75d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55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6916f75df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36916f75df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61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6916f75d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6916f75d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22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6916f75d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6916f75d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33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36916f75d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36916f75d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77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36916f75d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36916f75df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19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6916f75df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6916f75df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19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6916f766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6916f766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298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>
                <a:latin typeface="+mn-lt"/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 dirty="0"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469654" y="892155"/>
            <a:ext cx="6204689" cy="21789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диких животных в </a:t>
            </a:r>
            <a:r>
              <a:rPr lang="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 среде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14842" y="2210560"/>
            <a:ext cx="2309626" cy="18301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4E8B894A-E319-B021-5763-7B2ACE77705C}"/>
              </a:ext>
            </a:extLst>
          </p:cNvPr>
          <p:cNvSpPr txBox="1">
            <a:spLocks/>
          </p:cNvSpPr>
          <p:nvPr/>
        </p:nvSpPr>
        <p:spPr>
          <a:xfrm>
            <a:off x="253463" y="3125647"/>
            <a:ext cx="8637072" cy="2233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ts val="0"/>
              </a:spcBef>
              <a:spcAft>
                <a:spcPts val="0"/>
              </a:spcAft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Выполнили: </a:t>
            </a:r>
            <a:r>
              <a:rPr lang="ru-RU" sz="1800" cap="none" spc="0" dirty="0" err="1" smtClean="0">
                <a:solidFill>
                  <a:schemeClr val="bg2"/>
                </a:solidFill>
              </a:rPr>
              <a:t>Рудюк</a:t>
            </a:r>
            <a:r>
              <a:rPr lang="ru-RU" sz="1800" cap="none" spc="0" dirty="0" smtClean="0">
                <a:solidFill>
                  <a:schemeClr val="bg2"/>
                </a:solidFill>
              </a:rPr>
              <a:t> Кирилл,</a:t>
            </a:r>
          </a:p>
          <a:p>
            <a:pPr lvl="0" algn="r"/>
            <a:r>
              <a:rPr lang="ru-RU" sz="1800" cap="none" spc="0" dirty="0" smtClean="0">
                <a:solidFill>
                  <a:schemeClr val="bg2"/>
                </a:solidFill>
              </a:rPr>
              <a:t>                         Назипов Тимур</a:t>
            </a:r>
          </a:p>
          <a:p>
            <a:pPr lvl="0" algn="r"/>
            <a:endPara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AE0F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Н. Челны –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3AE0F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ru-RU" sz="2400" b="0" i="0" u="none" strike="noStrike" kern="1200" cap="all" spc="2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Цель проекта:</a:t>
            </a:r>
            <a:endParaRPr dirty="0"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ru-RU" sz="2000" dirty="0"/>
              <a:t>с</a:t>
            </a:r>
            <a:r>
              <a:rPr lang="ru-RU" sz="2000" dirty="0" smtClean="0"/>
              <a:t>оздать </a:t>
            </a:r>
            <a:r>
              <a:rPr lang="ru-RU" sz="2000" dirty="0"/>
              <a:t>робота, способного распознавать диких животных, потерянных в городской среде.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Актуальность </a:t>
            </a:r>
            <a:r>
              <a:rPr lang="ru" dirty="0" smtClean="0"/>
              <a:t>проекта</a:t>
            </a:r>
            <a:endParaRPr dirty="0"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660500"/>
            <a:ext cx="7505700" cy="27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 smtClean="0"/>
              <a:t>	Некоторые </a:t>
            </a:r>
            <a:r>
              <a:rPr lang="ru" sz="1600" dirty="0"/>
              <a:t>люди скажут: «Видимо, диких животных просто стало больше, поэтому и в городах они чаще появляются». Но нет: каждый год Красная книга пополняется новыми страницами, и популяции сотен видов зверей и птиц с каждым годом уменьшаются.</a:t>
            </a:r>
            <a:endParaRPr sz="1600" dirty="0"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 dirty="0" smtClean="0"/>
              <a:t>	В </a:t>
            </a:r>
            <a:r>
              <a:rPr lang="ru" sz="1600" dirty="0"/>
              <a:t>большинстве своем животные не перестали бояться человека, но голод сильнее страха. Города и промышленные зоны разрастаются, человек прокладывает новые дороги, вырубает леса и распахивает земли под поля, все активнее вытесняя животных с тех мест, где они добывали пищу и выращивали потомство.</a:t>
            </a:r>
            <a:endParaRPr sz="16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 rot="10800000" flipH="1">
            <a:off x="768525" y="253025"/>
            <a:ext cx="7505700" cy="1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body" idx="1"/>
          </p:nvPr>
        </p:nvSpPr>
        <p:spPr>
          <a:xfrm>
            <a:off x="819150" y="585225"/>
            <a:ext cx="4000500" cy="38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/>
              <a:t>Звери также могут быть агрессивны по отношению к людям. Поведение любого животного сложно предсказать. Даже если речь идёт о кошках или собаках. Например, </a:t>
            </a:r>
            <a:r>
              <a:rPr lang="ru" sz="1600" dirty="0" smtClean="0"/>
              <a:t>лоси – животные </a:t>
            </a:r>
            <a:r>
              <a:rPr lang="ru" sz="1600" dirty="0"/>
              <a:t>очень сильные. В случае беспокойства они могут начать хаотично двигаться. Такую ситуацию обычно наблюдают водители, когда лось выбегает перед машиной на проезжую часть. В городе бывали случаи, когда лесные «великаны» сносили заборы тяжестью своего веса. Лисы тоже могут неожиданно наброситься на человека.</a:t>
            </a:r>
            <a:endParaRPr sz="1600" dirty="0"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336" y="1110481"/>
            <a:ext cx="3640476" cy="2516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Задачи проекта:</a:t>
            </a:r>
            <a:endParaRPr dirty="0"/>
          </a:p>
        </p:txBody>
      </p: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литературные источники по данной теме. </a:t>
            </a:r>
            <a:endParaRPr lang="ru-RU" sz="20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Придумать робота, способного распознавать диких животных в городе.</a:t>
            </a:r>
            <a:endParaRPr lang="ru-RU" sz="20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программу для робота.</a:t>
            </a:r>
            <a:endParaRPr lang="ru-RU" sz="20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макет города и животного.</a:t>
            </a:r>
            <a:endParaRPr lang="ru-RU" sz="20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Произвести отладку и тестирование робота. </a:t>
            </a:r>
            <a:endParaRPr lang="ru-RU" sz="2000" dirty="0">
              <a:solidFill>
                <a:srgbClr val="000000"/>
              </a:solidFill>
              <a:latin typeface="XO Thame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 rot="10800000" flipH="1">
            <a:off x="819150" y="0"/>
            <a:ext cx="7505700" cy="3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body" idx="1"/>
          </p:nvPr>
        </p:nvSpPr>
        <p:spPr>
          <a:xfrm>
            <a:off x="623941" y="685643"/>
            <a:ext cx="3752700" cy="39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1800" dirty="0"/>
              <a:t>По данным информационных источников по городу Набережные Челны </a:t>
            </a:r>
            <a:r>
              <a:rPr lang="ru-RU" sz="1800" b="1" dirty="0"/>
              <a:t>наблюдались случаи,</a:t>
            </a:r>
            <a:r>
              <a:rPr lang="ru-RU" sz="1800" dirty="0"/>
              <a:t> когда по улицам города </a:t>
            </a:r>
            <a:r>
              <a:rPr lang="ru-RU" sz="1800" b="1" u="sng" dirty="0">
                <a:solidFill>
                  <a:schemeClr val="bg2"/>
                </a:solidFill>
              </a:rPr>
              <a:t>гуляли дикие кабаны</a:t>
            </a:r>
            <a:r>
              <a:rPr lang="ru-RU" sz="1800" dirty="0"/>
              <a:t>. Горожане заметили их сразу в двух частях </a:t>
            </a:r>
            <a:r>
              <a:rPr lang="ru-RU" sz="1800" dirty="0" err="1"/>
              <a:t>автограда</a:t>
            </a:r>
            <a:r>
              <a:rPr lang="ru-RU" sz="1800" dirty="0"/>
              <a:t>: в поселке ЗЯБ, недалеко от продуктового магазина и на проспекте Хасана </a:t>
            </a:r>
            <a:r>
              <a:rPr lang="ru-RU" sz="1800" dirty="0" err="1"/>
              <a:t>Туфана</a:t>
            </a:r>
            <a:r>
              <a:rPr lang="ru-RU" sz="1800" dirty="0"/>
              <a:t>. Животные не так безобидны, как может показаться. Кабаны могут напасть на людей или стать переносчиками опасных болезней, что несет опасность и может угрожать здоровью городских жителей.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700" dirty="0"/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113" y="1526906"/>
            <a:ext cx="3886325" cy="225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/>
              <a:t>Принцип работы </a:t>
            </a:r>
            <a:r>
              <a:rPr lang="ru" dirty="0" smtClean="0"/>
              <a:t>робота</a:t>
            </a:r>
            <a:endParaRPr dirty="0"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476996" y="1520914"/>
            <a:ext cx="4095004" cy="27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ru-RU" sz="1400" dirty="0"/>
              <a:t>Р</a:t>
            </a:r>
            <a:r>
              <a:rPr lang="ru-RU" sz="1400" dirty="0" smtClean="0"/>
              <a:t>обот </a:t>
            </a:r>
            <a:r>
              <a:rPr lang="ru-RU" sz="1400" dirty="0"/>
              <a:t>с помощью установленного датчика движения </a:t>
            </a:r>
            <a:r>
              <a:rPr lang="ru-RU" sz="1400" b="1" dirty="0"/>
              <a:t>обследует территорию </a:t>
            </a:r>
            <a:r>
              <a:rPr lang="ru-RU" sz="1400" dirty="0"/>
              <a:t>города в поисках диких животных и при их </a:t>
            </a:r>
            <a:r>
              <a:rPr lang="ru-RU" sz="1400" b="1" dirty="0" smtClean="0"/>
              <a:t>распознавании он выводит на экран информацию о нахождении животного.</a:t>
            </a:r>
            <a:r>
              <a:rPr lang="ru-RU" sz="1400" dirty="0" smtClean="0"/>
              <a:t> Далее </a:t>
            </a:r>
            <a:r>
              <a:rPr lang="ru-RU" sz="1400" dirty="0"/>
              <a:t>в зависимости от поведения </a:t>
            </a:r>
            <a:r>
              <a:rPr lang="ru-RU" sz="1400" dirty="0" smtClean="0"/>
              <a:t>животного </a:t>
            </a:r>
            <a:r>
              <a:rPr lang="ru-RU" sz="1400" dirty="0"/>
              <a:t>робот выбирает </a:t>
            </a:r>
            <a:r>
              <a:rPr lang="ru-RU" sz="1400" b="1" dirty="0"/>
              <a:t>дальнейшие действия</a:t>
            </a:r>
            <a:r>
              <a:rPr lang="ru-RU" sz="1400" dirty="0"/>
              <a:t>. Если животное ведет себя агрессивно робот </a:t>
            </a:r>
            <a:r>
              <a:rPr lang="ru-RU" sz="1400" b="1" dirty="0">
                <a:solidFill>
                  <a:srgbClr val="FF0000"/>
                </a:solidFill>
              </a:rPr>
              <a:t>воспроизводит программу со звуковым сопровождением пения птиц,</a:t>
            </a:r>
            <a:r>
              <a:rPr lang="ru-RU" sz="1400" b="1" dirty="0"/>
              <a:t> </a:t>
            </a:r>
            <a:r>
              <a:rPr lang="ru-RU" sz="1400" dirty="0"/>
              <a:t>чтобы немного успокоить и не отпугнуть его. Если животное ведет себя спокойно, то робот </a:t>
            </a:r>
            <a:r>
              <a:rPr lang="ru-RU" sz="1400" b="1" dirty="0">
                <a:solidFill>
                  <a:srgbClr val="00B050"/>
                </a:solidFill>
              </a:rPr>
              <a:t>работает воспроизводит тихий режим программы. </a:t>
            </a:r>
            <a:endParaRPr sz="1400" b="1" dirty="0">
              <a:solidFill>
                <a:srgbClr val="00B050"/>
              </a:solidFill>
            </a:endParaRPr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7484" y="1800200"/>
            <a:ext cx="3889520" cy="2199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788082" y="5302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Вывод</a:t>
            </a:r>
            <a:endParaRPr dirty="0"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654764" y="1653874"/>
            <a:ext cx="3423300" cy="28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ru-RU" sz="1900" dirty="0" smtClean="0"/>
              <a:t>В исследовании </a:t>
            </a:r>
            <a:r>
              <a:rPr lang="ru-RU" sz="1900" b="1" dirty="0" smtClean="0"/>
              <a:t>удалось </a:t>
            </a:r>
            <a:r>
              <a:rPr lang="ru-RU" sz="1900" b="1" dirty="0"/>
              <a:t>создать робота, </a:t>
            </a:r>
            <a:r>
              <a:rPr lang="ru-RU" sz="1900" dirty="0"/>
              <a:t>способного помочь людям остеречься от угрозы диких животных и помочь ему вернуться в свою привычную среду обитания.</a:t>
            </a:r>
            <a:endParaRPr sz="1900" dirty="0"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2450" y="1484875"/>
            <a:ext cx="4051332" cy="30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Благодарим </a:t>
            </a:r>
            <a:r>
              <a:rPr lang="ru" dirty="0"/>
              <a:t>за внимание!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800" y="1582563"/>
            <a:ext cx="1882399" cy="326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333</Words>
  <Application>Microsoft Office PowerPoint</Application>
  <PresentationFormat>Экран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XO Thames</vt:lpstr>
      <vt:lpstr>Nunito</vt:lpstr>
      <vt:lpstr>Calibri</vt:lpstr>
      <vt:lpstr>Shift</vt:lpstr>
      <vt:lpstr>Поиск диких животных в городско среде</vt:lpstr>
      <vt:lpstr>Цель проекта:</vt:lpstr>
      <vt:lpstr>Актуальность проекта</vt:lpstr>
      <vt:lpstr>Презентация PowerPoint</vt:lpstr>
      <vt:lpstr> Задачи проекта:</vt:lpstr>
      <vt:lpstr>Презентация PowerPoint</vt:lpstr>
      <vt:lpstr>Принцип работы робота</vt:lpstr>
      <vt:lpstr>Вывод</vt:lpstr>
      <vt:lpstr>Благодарим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Поиск диких животных в городско среде</dc:title>
  <cp:lastModifiedBy>1</cp:lastModifiedBy>
  <cp:revision>7</cp:revision>
  <dcterms:modified xsi:type="dcterms:W3CDTF">2023-05-07T07:33:17Z</dcterms:modified>
</cp:coreProperties>
</file>