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075E26-B882-4088-8334-378E1B17BCCF}" type="datetimeFigureOut">
              <a:rPr lang="ru-RU" smtClean="0"/>
              <a:t>19.02.2022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14B719-92F0-49D9-8E10-A98C1B9C5E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05064"/>
            <a:ext cx="8458200" cy="2520280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Автор:</a:t>
            </a:r>
            <a:br>
              <a:rPr lang="ru-RU" sz="2200" dirty="0"/>
            </a:br>
            <a:r>
              <a:rPr lang="ru-RU" sz="2200" dirty="0" err="1"/>
              <a:t>Щувайло</a:t>
            </a:r>
            <a:r>
              <a:rPr lang="ru-RU" sz="2200" dirty="0"/>
              <a:t> Денис Сергеевич</a:t>
            </a:r>
            <a:br>
              <a:rPr lang="ru-RU" sz="2200" dirty="0"/>
            </a:br>
            <a:r>
              <a:rPr lang="ru-RU" sz="2200" dirty="0"/>
              <a:t>учащийся 8 класса МБОУ «Школа – гимназия № 10 им. Э.К. Покровского»  г. Симферополя РК, </a:t>
            </a:r>
            <a:br>
              <a:rPr lang="ru-RU" sz="2200" dirty="0"/>
            </a:br>
            <a:r>
              <a:rPr lang="ru-RU" sz="2200" dirty="0"/>
              <a:t>ГБОУ ДО РК «МАН «Искатель»</a:t>
            </a:r>
            <a:br>
              <a:rPr lang="ru-RU" sz="2200" dirty="0"/>
            </a:br>
            <a:r>
              <a:rPr lang="ru-RU" sz="2200" dirty="0"/>
              <a:t>Руководитель: </a:t>
            </a:r>
            <a:br>
              <a:rPr lang="ru-RU" sz="2200" dirty="0"/>
            </a:br>
            <a:r>
              <a:rPr lang="ru-RU" sz="2200" dirty="0" err="1"/>
              <a:t>Бурко</a:t>
            </a:r>
            <a:r>
              <a:rPr lang="ru-RU" sz="2200" dirty="0"/>
              <a:t> Виктория Ивановна, педагог дополнительного образования ГБОУ ДО РК «МАН «Искатель»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08720"/>
            <a:ext cx="8458200" cy="2304256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 Планетоход- </a:t>
            </a:r>
            <a:r>
              <a:rPr lang="ru-RU" sz="6600" b="1" dirty="0" err="1" smtClean="0"/>
              <a:t>шагоход</a:t>
            </a:r>
            <a:r>
              <a:rPr lang="ru-RU" sz="6600" b="1" dirty="0" smtClean="0"/>
              <a:t> 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6358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Исследование  </a:t>
            </a:r>
            <a:r>
              <a:rPr lang="ru-RU" sz="2800" dirty="0"/>
              <a:t>характеристики движения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371803" cy="372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результате проведенной работы нами были:</a:t>
            </a:r>
          </a:p>
          <a:p>
            <a:pPr marL="0" indent="0">
              <a:buNone/>
            </a:pPr>
            <a:r>
              <a:rPr lang="ru-RU" dirty="0"/>
              <a:t>1.Изучены интернет ресурсы и научная литература по данной теме.</a:t>
            </a:r>
          </a:p>
          <a:p>
            <a:pPr marL="0" indent="0">
              <a:buNone/>
            </a:pPr>
            <a:r>
              <a:rPr lang="ru-RU" dirty="0"/>
              <a:t>2.Развиты навыки пользования программой для создания 3D-моделей и работы на 3D- принтере.</a:t>
            </a:r>
          </a:p>
          <a:p>
            <a:pPr marL="0" indent="0">
              <a:buNone/>
            </a:pPr>
            <a:r>
              <a:rPr lang="ru-RU" dirty="0"/>
              <a:t>3.Разработана и собрана конструкция планетохода- </a:t>
            </a:r>
            <a:r>
              <a:rPr lang="ru-RU" dirty="0" err="1"/>
              <a:t>шагохода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 Проведены испытания и исследование планетохода- </a:t>
            </a:r>
            <a:r>
              <a:rPr lang="ru-RU" dirty="0" err="1"/>
              <a:t>шагохода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Такой </a:t>
            </a:r>
            <a:r>
              <a:rPr lang="ru-RU" dirty="0"/>
              <a:t>робот может быть использован для исследований в тех местах, куда человеку сложно добраться. В дальнейшем мы планируем усовершенствовать планетоход. Планируется установка мини-камеры (для отслеживания перемещений и фиксации необходимых объектов) и руки-манипулятора (для того, чтобы робот мог набрать для исследования необходимые образцы).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66843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 работы- сконструировать и собрать планетоход - </a:t>
            </a:r>
            <a:r>
              <a:rPr lang="ru-RU" sz="2000" b="1" dirty="0" err="1"/>
              <a:t>шагоход</a:t>
            </a:r>
            <a:r>
              <a:rPr lang="ru-RU" sz="2000" b="1" dirty="0"/>
              <a:t> для передвижения в труднопроходимых местах и провести испытания. </a:t>
            </a:r>
            <a:endParaRPr lang="ru-RU" sz="2000" dirty="0"/>
          </a:p>
          <a:p>
            <a:r>
              <a:rPr lang="ru-RU" sz="2000" b="1" dirty="0"/>
              <a:t>Задачи:</a:t>
            </a:r>
            <a:endParaRPr lang="ru-RU" sz="2000" dirty="0"/>
          </a:p>
          <a:p>
            <a:pPr lvl="0"/>
            <a:r>
              <a:rPr lang="ru-RU" sz="2000" dirty="0"/>
              <a:t>Изучить научную литературу по интересующей теме;</a:t>
            </a:r>
          </a:p>
          <a:p>
            <a:pPr lvl="0"/>
            <a:r>
              <a:rPr lang="ru-RU" sz="2000" dirty="0"/>
              <a:t>Изучить интернет- ресурсы</a:t>
            </a:r>
            <a:r>
              <a:rPr lang="en-US" sz="2000" dirty="0"/>
              <a:t>;</a:t>
            </a:r>
            <a:endParaRPr lang="ru-RU" sz="2000" dirty="0"/>
          </a:p>
          <a:p>
            <a:pPr lvl="0"/>
            <a:r>
              <a:rPr lang="ru-RU" sz="2000" dirty="0" smtClean="0"/>
              <a:t>Создать </a:t>
            </a:r>
            <a:r>
              <a:rPr lang="ru-RU" sz="2000" dirty="0"/>
              <a:t>модель планетохода – </a:t>
            </a:r>
            <a:r>
              <a:rPr lang="ru-RU" sz="2000" dirty="0" err="1"/>
              <a:t>шагохода</a:t>
            </a:r>
            <a:r>
              <a:rPr lang="en-US" sz="2000" dirty="0"/>
              <a:t>;</a:t>
            </a:r>
            <a:endParaRPr lang="ru-RU" sz="2000" dirty="0"/>
          </a:p>
          <a:p>
            <a:pPr lvl="0"/>
            <a:r>
              <a:rPr lang="ru-RU" sz="2000" dirty="0"/>
              <a:t>Провести </a:t>
            </a:r>
            <a:r>
              <a:rPr lang="ru-RU" sz="2000" dirty="0" smtClean="0"/>
              <a:t>испытания и исследования  </a:t>
            </a:r>
            <a:r>
              <a:rPr lang="ru-RU" sz="2000" dirty="0"/>
              <a:t>модели;</a:t>
            </a:r>
          </a:p>
          <a:p>
            <a:pPr lvl="0"/>
            <a:r>
              <a:rPr lang="ru-RU" sz="2000" dirty="0"/>
              <a:t>Сделать выводы по результатам работы.</a:t>
            </a:r>
          </a:p>
          <a:p>
            <a:r>
              <a:rPr lang="ru-RU" sz="2000" b="1" dirty="0"/>
              <a:t>Методы исследования</a:t>
            </a:r>
            <a:r>
              <a:rPr lang="ru-RU" sz="2000" dirty="0"/>
              <a:t>: теоретические и эмпирические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Актуальность работы </a:t>
            </a:r>
            <a:r>
              <a:rPr lang="ru-RU" sz="2000" dirty="0"/>
              <a:t>заключается в том, что использование гибридной формы движителя рационально и выгодно. На тех участках, где   планетоход не проедет на колесах , он может передвигаться с помощью шагающего механизма.</a:t>
            </a:r>
          </a:p>
          <a:p>
            <a:r>
              <a:rPr lang="ru-RU" sz="2000" dirty="0"/>
              <a:t> 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8611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Разновидность планетоходов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207120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53019"/>
            <a:ext cx="3239388" cy="214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212976"/>
            <a:ext cx="29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 </a:t>
            </a:r>
            <a:r>
              <a:rPr lang="en-US" sz="2400" dirty="0" smtClean="0"/>
              <a:t>Opportunity</a:t>
            </a:r>
            <a:r>
              <a:rPr lang="ru-RU" sz="2400" dirty="0" smtClean="0"/>
              <a:t> и </a:t>
            </a:r>
            <a:r>
              <a:rPr lang="en-US" sz="2400" dirty="0" smtClean="0"/>
              <a:t>Spirit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592288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1878" y="6021288"/>
            <a:ext cx="3595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Lunar Rover Vehicle </a:t>
            </a:r>
            <a:r>
              <a:rPr lang="en-US" dirty="0" err="1"/>
              <a:t>фирмы</a:t>
            </a:r>
            <a:r>
              <a:rPr lang="en-US" dirty="0"/>
              <a:t> Boeing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4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Схема конструкции планетохода-</a:t>
            </a:r>
            <a:r>
              <a:rPr lang="ru-RU" sz="2800" dirty="0" err="1" smtClean="0"/>
              <a:t>шагохода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032448" cy="23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43128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  </a:t>
            </a:r>
            <a:r>
              <a:rPr lang="ru-RU" sz="2400" dirty="0" smtClean="0"/>
              <a:t>Создание корпуса</a:t>
            </a:r>
            <a:r>
              <a:rPr lang="ru-RU" sz="2400" dirty="0"/>
              <a:t> </a:t>
            </a:r>
            <a:r>
              <a:rPr lang="ru-RU" sz="2400" dirty="0" smtClean="0"/>
              <a:t>, ног, колес и шин  </a:t>
            </a:r>
            <a:r>
              <a:rPr lang="ru-RU" sz="2400" dirty="0"/>
              <a:t>на модель с </a:t>
            </a:r>
            <a:r>
              <a:rPr lang="ru-RU" sz="2400" dirty="0" smtClean="0"/>
              <a:t>помощью программы </a:t>
            </a:r>
            <a:r>
              <a:rPr lang="ru-RU" sz="2400" dirty="0"/>
              <a:t>КОМПАС-3D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9" y="1631017"/>
            <a:ext cx="1332148" cy="74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99" y="2154489"/>
            <a:ext cx="936104" cy="7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79" y="1537440"/>
            <a:ext cx="1296144" cy="7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77" y="2086237"/>
            <a:ext cx="936390" cy="70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16" y="1722224"/>
            <a:ext cx="1296144" cy="72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44" y="2222148"/>
            <a:ext cx="883878" cy="6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801"/>
            <a:ext cx="1276796" cy="71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57" y="3780822"/>
            <a:ext cx="971623" cy="7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1351979" cy="76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329" y="3692573"/>
            <a:ext cx="963634" cy="72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98" y="3258429"/>
            <a:ext cx="1382732" cy="77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79538"/>
            <a:ext cx="977527" cy="7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1" y="5040888"/>
            <a:ext cx="1276796" cy="71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572" y="5507682"/>
            <a:ext cx="1032232" cy="7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928092"/>
            <a:ext cx="1296144" cy="7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00454"/>
            <a:ext cx="1184681" cy="88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83" y="4887997"/>
            <a:ext cx="1368152" cy="7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54391"/>
            <a:ext cx="1306035" cy="97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6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Сборка конструкции</a:t>
            </a:r>
            <a:endParaRPr lang="ru-RU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4533"/>
            <a:ext cx="1296307" cy="129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-26481" y="2707018"/>
            <a:ext cx="64434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Плата расширения </a:t>
            </a:r>
            <a:r>
              <a:rPr lang="ru-RU" sz="1200" dirty="0" err="1"/>
              <a:t>Arduino</a:t>
            </a:r>
            <a:r>
              <a:rPr lang="ru-RU" sz="1200" dirty="0"/>
              <a:t> </a:t>
            </a:r>
            <a:r>
              <a:rPr lang="ru-RU" sz="1200" dirty="0" err="1"/>
              <a:t>Nano</a:t>
            </a:r>
            <a:r>
              <a:rPr lang="ru-RU" sz="1200" dirty="0"/>
              <a:t> V3.0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103" y="1490945"/>
            <a:ext cx="1800200" cy="118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0711" y="2803539"/>
            <a:ext cx="1521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Плата </a:t>
            </a:r>
            <a:r>
              <a:rPr lang="en-US" sz="1200" dirty="0" err="1"/>
              <a:t>Arduino</a:t>
            </a:r>
            <a:r>
              <a:rPr lang="en-US" sz="1200" dirty="0"/>
              <a:t> Nano </a:t>
            </a:r>
            <a:endParaRPr lang="ru-RU" sz="1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51" y="1553545"/>
            <a:ext cx="1655639" cy="111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459043"/>
            <a:ext cx="1214320" cy="122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0305" y="2803538"/>
            <a:ext cx="11835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/>
              <a:t>Блютуз</a:t>
            </a:r>
            <a:r>
              <a:rPr lang="ru-RU" sz="1200" dirty="0"/>
              <a:t> модуль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27946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Понижающий преобразователь </a:t>
            </a:r>
            <a:endParaRPr lang="ru-RU" sz="1200" dirty="0" smtClean="0"/>
          </a:p>
          <a:p>
            <a:r>
              <a:rPr lang="ru-RU" sz="1200" dirty="0" smtClean="0"/>
              <a:t>напряжения</a:t>
            </a:r>
            <a:endParaRPr lang="ru-RU" sz="1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56313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56312"/>
            <a:ext cx="1332503" cy="133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51" y="3256313"/>
            <a:ext cx="2140335" cy="160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36" y="3269869"/>
            <a:ext cx="1547975" cy="159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1730" y="4779636"/>
            <a:ext cx="1306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/>
              <a:t>Сервомашинка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en-US" sz="1200" dirty="0" err="1"/>
              <a:t>TowerPro</a:t>
            </a:r>
            <a:r>
              <a:rPr lang="en-US" sz="1200" dirty="0"/>
              <a:t> MG90S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85202" y="4754700"/>
            <a:ext cx="21069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Мотор- редуктор  </a:t>
            </a:r>
            <a:r>
              <a:rPr lang="en-US" sz="1200" dirty="0"/>
              <a:t>GA12YN20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7172" y="4952258"/>
            <a:ext cx="2208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Аппаратура радиоуправления </a:t>
            </a:r>
            <a:endParaRPr lang="ru-RU" sz="1200" dirty="0" smtClean="0"/>
          </a:p>
          <a:p>
            <a:r>
              <a:rPr lang="en-US" sz="1200" dirty="0" err="1" smtClean="0"/>
              <a:t>FlySky</a:t>
            </a:r>
            <a:r>
              <a:rPr lang="en-US" sz="1200" dirty="0" smtClean="0"/>
              <a:t> </a:t>
            </a:r>
            <a:r>
              <a:rPr lang="en-US" sz="1200" dirty="0"/>
              <a:t>FS-i10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30163" y="5044590"/>
            <a:ext cx="1868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Нога с колесом в сборке </a:t>
            </a:r>
          </a:p>
        </p:txBody>
      </p:sp>
    </p:spTree>
    <p:extLst>
      <p:ext uri="{BB962C8B-B14F-4D97-AF65-F5344CB8AC3E}">
        <p14:creationId xmlns:p14="http://schemas.microsoft.com/office/powerpoint/2010/main" val="305574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Планетоход- </a:t>
            </a:r>
            <a:r>
              <a:rPr lang="ru-RU" dirty="0" err="1" smtClean="0"/>
              <a:t>шагоход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9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Испытание №1</a:t>
            </a:r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6" y="1628800"/>
            <a:ext cx="113851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8" y="1628800"/>
            <a:ext cx="1095560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49" y="2276872"/>
            <a:ext cx="2563266" cy="170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44138" y="4261888"/>
            <a:ext cx="2403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Планетоход- </a:t>
            </a:r>
            <a:r>
              <a:rPr lang="ru-RU" sz="1200" dirty="0" err="1"/>
              <a:t>шагоход</a:t>
            </a:r>
            <a:r>
              <a:rPr lang="ru-RU" sz="1200" dirty="0"/>
              <a:t> – вариант 2</a:t>
            </a:r>
          </a:p>
        </p:txBody>
      </p:sp>
      <p:pic>
        <p:nvPicPr>
          <p:cNvPr id="1030" name="Picture 6" descr="C:\Users\denis\Pictures\испытание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45" y="3985121"/>
            <a:ext cx="1404875" cy="14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0217" y="5589240"/>
            <a:ext cx="2900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            Ссылка  </a:t>
            </a:r>
            <a:r>
              <a:rPr lang="ru-RU" sz="1200" dirty="0"/>
              <a:t>видео с  испытанием №1</a:t>
            </a:r>
          </a:p>
        </p:txBody>
      </p:sp>
    </p:spTree>
    <p:extLst>
      <p:ext uri="{BB962C8B-B14F-4D97-AF65-F5344CB8AC3E}">
        <p14:creationId xmlns:p14="http://schemas.microsoft.com/office/powerpoint/2010/main" val="26507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Испытание №2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8" y="1659872"/>
            <a:ext cx="2160240" cy="144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51077"/>
            <a:ext cx="2171071" cy="144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86257"/>
            <a:ext cx="2183993" cy="14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78537"/>
            <a:ext cx="2163442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denis\Pictures\испытание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83" y="4005063"/>
            <a:ext cx="1915323" cy="191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4395" y="6162015"/>
            <a:ext cx="2564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Ссылка на видео с испытанием №2</a:t>
            </a:r>
          </a:p>
        </p:txBody>
      </p:sp>
    </p:spTree>
    <p:extLst>
      <p:ext uri="{BB962C8B-B14F-4D97-AF65-F5344CB8AC3E}">
        <p14:creationId xmlns:p14="http://schemas.microsoft.com/office/powerpoint/2010/main" val="14036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287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Автор: Щувайло Денис Сергеевич учащийся 8 класса МБОУ «Школа – гимназия № 10 им. Э.К. Покровского»  г. Симферополя РК,  ГБОУ ДО РК «МАН «Искатель» Руководитель:  Бурко Виктория Ивановна, педагог дополнительного образования ГБОУ ДО РК «МАН «Искатель» </vt:lpstr>
      <vt:lpstr>Презентация PowerPoint</vt:lpstr>
      <vt:lpstr>     Разновидность планетоходов</vt:lpstr>
      <vt:lpstr>  Схема конструкции планетохода-шагохода</vt:lpstr>
      <vt:lpstr>   Создание корпуса , ног, колес и шин  на модель с помощью программы КОМПАС-3D</vt:lpstr>
      <vt:lpstr>Сборка конструкции</vt:lpstr>
      <vt:lpstr>            Планетоход- шагоход</vt:lpstr>
      <vt:lpstr>                Испытание №1</vt:lpstr>
      <vt:lpstr>                 Испытание №2</vt:lpstr>
      <vt:lpstr>   Исследование  характеристики движения</vt:lpstr>
      <vt:lpstr>                    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Щувайло Денис Сергеевич учащийся 8 класса МБОУ «Школа – гимназия № 10 им. Э.К. Покровского»  г. Симферополя РК,  ГБОУ ДО РК «МАН «Искатель» Руководитель:  Бурко Виктория Ивановна, педагог дополнительного образования ГБОУ ДО РК «МАН «Искатель» </dc:title>
  <dc:creator>Денис Щувайло</dc:creator>
  <cp:lastModifiedBy>Денис Щувайло</cp:lastModifiedBy>
  <cp:revision>34</cp:revision>
  <dcterms:created xsi:type="dcterms:W3CDTF">2022-01-20T15:38:25Z</dcterms:created>
  <dcterms:modified xsi:type="dcterms:W3CDTF">2022-02-19T15:04:12Z</dcterms:modified>
</cp:coreProperties>
</file>