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61" r:id="rId6"/>
    <p:sldId id="262" r:id="rId7"/>
    <p:sldId id="274" r:id="rId8"/>
    <p:sldId id="269" r:id="rId9"/>
    <p:sldId id="266" r:id="rId10"/>
    <p:sldId id="272" r:id="rId11"/>
    <p:sldId id="270" r:id="rId12"/>
    <p:sldId id="271" r:id="rId13"/>
    <p:sldId id="273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90137-FBC5-F1F0-08C7-9394F5C2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6E098-63CB-1037-B02C-8756D2934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32A9B-350A-356C-CCDA-DF241783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27A90-E23E-CC7C-18B7-A9DEFA40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2B0B0-901E-9722-83AA-96A09EBD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57E8-CD78-8D0B-540A-71E5944E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042998-89F9-E529-8777-F5CC931D7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B2FC3-9284-8C91-1338-899C0B4E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7C83D-A256-33ED-959F-9D9991AF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ED38A-79CF-5FFD-6321-D1D2C4B0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98E907-E6C9-28CD-8ED9-603082ED6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5C9A5-B141-205E-4ABB-C03A61B0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2E11B-5D96-D923-D81D-192C1D25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5CAF7-B193-6ABB-DA4F-BED6CA95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40E44-2270-E2B9-B148-8CC52419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E6BE5-129C-8A95-8EA0-53BD53F6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52129-EAB0-538D-CF5E-00A8C8A22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B88EE-852B-A15C-920A-9F7F67A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C0B68-2FE0-1482-BE10-6387A28E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03123-4512-F75C-C45B-5D0A28CF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0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8ABB7-FB28-7A65-602C-A66DB969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94B51-45AB-5B8C-BC72-42E84691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2CC4B-2A36-CC05-FCA8-F17D4BD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BD830-ADB1-5AD1-D12C-EEB942E7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0D920-46C0-7F7F-5AA9-E55DEBCA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4054-3A03-12DD-507B-17FAD445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0B9F5-DC15-D67B-C33B-83737F34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1E7B0-3D14-8907-AE1F-33629DFE6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A0673-6242-E054-CB42-29132DEE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13B3F-5167-87D0-EB3C-6C0CE19A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C453A-45E4-5A08-D15A-B9DE2566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5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7C671-E79C-FD4B-C3C1-266F8AA6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E3522B-9A79-557D-8CBD-E62CB9A6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0006A2-923B-E37E-A262-79028F2FA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5DACD6-1A33-50A5-FEDB-F4CE3D141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B54BC6-BC2A-A75E-CDA2-7C94EA19E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89DDB8-7F52-96FF-9932-E3E094F9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748371-0AAA-37FF-CE5B-D8096812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47D371-8493-40F5-4A37-0D61570A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EF706-6C56-161C-82F2-55A68DE7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7F5F24-D5F7-797B-29FC-241869A4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45323-E1EB-92CD-B4B8-68F4EF8A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AB5CE-4A44-60CD-86AB-9C5D5286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40FFDE-986D-B323-BF68-C5941C5F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471E1D-95DF-C4E8-FD95-B878302D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74BA33-3320-9B33-4ABE-2384677C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9A010-8931-8655-5ACD-B6529C21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8917C-55B1-D5B7-CDF3-8EF9DE434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A9C0F-E1FA-DB3E-1C51-BCBAA052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5AE8F-C175-D249-1D64-285F618D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82A06-944F-6DE3-E49B-F1AA2925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62AD9-7A56-902E-A2B7-43A64425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6E94-4FF8-19C6-02B9-52956000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5FC0FD-F7FA-5637-24A5-8CB1B7EEF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051091-AECF-68B1-DDA0-3C1F3FD3C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F1B05A-C42B-A83A-4B3A-4CAE1A9F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733E7-8803-CF58-B95B-A7CB6246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671B9-A8AE-E005-8B66-31209D4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2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9341B-7B70-C0A8-0332-E922F917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097302-F89A-4B5B-F240-0E3147F0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16DDC-6164-9CB0-E3D3-317A5AE9B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6EAF-C395-234B-AD09-EB1574A95FC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DACC5-E490-2825-2825-10E8919BE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1D903-B1BB-965D-8EEA-287715A74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2D4C-4A9E-9F47-B75D-21BE230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4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306F4A-6522-59B6-8E06-A0777AFE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507" y="1406361"/>
            <a:ext cx="6203157" cy="523875"/>
          </a:xfrm>
        </p:spPr>
        <p:txBody>
          <a:bodyPr>
            <a:normAutofit fontScale="92500"/>
          </a:bodyPr>
          <a:lstStyle/>
          <a:p>
            <a:r>
              <a:rPr lang="ru-RU" dirty="0"/>
              <a:t>Российская </a:t>
            </a:r>
            <a:r>
              <a:rPr lang="ru-RU" dirty="0" err="1"/>
              <a:t>Робототехнеческая</a:t>
            </a:r>
            <a:r>
              <a:rPr lang="ru-RU" dirty="0"/>
              <a:t> Олимпиада 2023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0C0871E-07FE-35A4-18D9-F56D64485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912" y="1933864"/>
            <a:ext cx="6203157" cy="523875"/>
          </a:xfrm>
        </p:spPr>
        <p:txBody>
          <a:bodyPr/>
          <a:lstStyle/>
          <a:p>
            <a:r>
              <a:rPr lang="ru-RU" dirty="0"/>
              <a:t>Объединяя мир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1E55969-6D8D-4076-322E-C1C819F3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3313507" y="3524444"/>
            <a:ext cx="6203157" cy="1034356"/>
          </a:xfrm>
        </p:spPr>
        <p:txBody>
          <a:bodyPr/>
          <a:lstStyle/>
          <a:p>
            <a:r>
              <a:rPr lang="ru-RU" dirty="0"/>
              <a:t>Авторы: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D861869-FB56-0B75-FB6F-F392922C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735930" y="2813504"/>
            <a:ext cx="9144000" cy="827882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Экзоскелет</a:t>
            </a:r>
            <a:r>
              <a:rPr lang="ru-RU" dirty="0"/>
              <a:t>»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2A0211-6A17-727E-158F-A3CAAB78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045491" y="4236670"/>
            <a:ext cx="9144000" cy="478382"/>
          </a:xfrm>
        </p:spPr>
        <p:txBody>
          <a:bodyPr>
            <a:normAutofit fontScale="90000"/>
          </a:bodyPr>
          <a:lstStyle/>
          <a:p>
            <a:r>
              <a:rPr lang="ru-RU" dirty="0"/>
              <a:t>Ярославцев Артём  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37D5F0-5D01-82F7-30E4-958D11B85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280397" y="5061969"/>
            <a:ext cx="9144000" cy="4783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Шаройко</a:t>
            </a:r>
            <a:r>
              <a:rPr lang="ru-RU" dirty="0"/>
              <a:t> Александр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28F0EED-3680-0887-A472-BA48B2AE5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912" y="2371480"/>
            <a:ext cx="6203157" cy="523875"/>
          </a:xfrm>
        </p:spPr>
        <p:txBody>
          <a:bodyPr/>
          <a:lstStyle/>
          <a:p>
            <a:r>
              <a:rPr lang="ru-RU" dirty="0"/>
              <a:t>Творческий проект</a:t>
            </a:r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CEEF776F-B4F9-5C15-745E-C36B0D578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45241" y="-10543815"/>
            <a:ext cx="9846469" cy="74715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2A33C72-82CB-2E15-83C7-EA3D8D8A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476500" y="6457964"/>
            <a:ext cx="9144000" cy="478382"/>
          </a:xfrm>
        </p:spPr>
        <p:txBody>
          <a:bodyPr>
            <a:normAutofit fontScale="90000"/>
          </a:bodyPr>
          <a:lstStyle/>
          <a:p>
            <a:r>
              <a:rPr lang="ru-RU" dirty="0"/>
              <a:t>Руководитель: Галкин Александр Вячеславович</a:t>
            </a:r>
          </a:p>
        </p:txBody>
      </p:sp>
    </p:spTree>
    <p:extLst>
      <p:ext uri="{BB962C8B-B14F-4D97-AF65-F5344CB8AC3E}">
        <p14:creationId xmlns:p14="http://schemas.microsoft.com/office/powerpoint/2010/main" val="374914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0F49D-F0B9-0232-D243-E02EF48A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DDA3BCC-7D6D-1D40-1410-78D76E3C0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6" y="0"/>
            <a:ext cx="9810750" cy="6858000"/>
          </a:xfrm>
        </p:spPr>
      </p:pic>
    </p:spTree>
    <p:extLst>
      <p:ext uri="{BB962C8B-B14F-4D97-AF65-F5344CB8AC3E}">
        <p14:creationId xmlns:p14="http://schemas.microsoft.com/office/powerpoint/2010/main" val="415022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56EC7-715F-A764-A170-970046D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6F9ED8F-A829-86C3-8710-6A0F628DF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0150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CDE14-A4A6-6B94-516E-B0E61D4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71CF76-15C3-B8BE-4239-66572929E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200" y="0"/>
            <a:ext cx="10515600" cy="6941344"/>
          </a:xfrm>
        </p:spPr>
      </p:pic>
    </p:spTree>
    <p:extLst>
      <p:ext uri="{BB962C8B-B14F-4D97-AF65-F5344CB8AC3E}">
        <p14:creationId xmlns:p14="http://schemas.microsoft.com/office/powerpoint/2010/main" val="190572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015C-6152-A7AE-DE07-DC68A31F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проекта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08ABA-227E-9070-3503-74F39A23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1.Изучили литература по теме исследования.</a:t>
            </a:r>
          </a:p>
          <a:p>
            <a:r>
              <a:rPr lang="ru-RU" dirty="0"/>
              <a:t>2. Ознакомились со средой разработки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mindstorms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Ev3 и </a:t>
            </a:r>
            <a:r>
              <a:rPr lang="ru-RU" dirty="0" err="1"/>
              <a:t>модулём</a:t>
            </a:r>
            <a:r>
              <a:rPr lang="ru-RU" dirty="0"/>
              <a:t> ev3 </a:t>
            </a:r>
          </a:p>
          <a:p>
            <a:r>
              <a:rPr lang="ru-RU" dirty="0"/>
              <a:t>3.Создали модель </a:t>
            </a:r>
            <a:r>
              <a:rPr lang="ru-RU" dirty="0" err="1"/>
              <a:t>экзоскелета</a:t>
            </a:r>
            <a:r>
              <a:rPr lang="ru-RU" dirty="0"/>
              <a:t> руки. </a:t>
            </a:r>
          </a:p>
          <a:p>
            <a:r>
              <a:rPr lang="ru-RU" dirty="0"/>
              <a:t>4. Создали программное обеспечение для модели.</a:t>
            </a:r>
          </a:p>
          <a:p>
            <a:r>
              <a:rPr lang="ru-RU" dirty="0"/>
              <a:t>5. Провели тестирование модели.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41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4CE2-DFA5-D145-F5B1-4771C910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563EF-957C-ECC9-4DDE-8042F0974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476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Использование </a:t>
            </a:r>
            <a:r>
              <a:rPr lang="ru-RU" dirty="0" err="1"/>
              <a:t>экзоскелета</a:t>
            </a:r>
            <a:r>
              <a:rPr lang="ru-RU" dirty="0"/>
              <a:t> облегчает работу человека, снимая нагрузку с рук. Помогает безопасно совершать водные </a:t>
            </a:r>
            <a:r>
              <a:rPr lang="ru-RU" dirty="0" err="1"/>
              <a:t>перевозки,погрузку</a:t>
            </a:r>
            <a:r>
              <a:rPr lang="ru-RU" dirty="0"/>
              <a:t>/разгрузку, переносить и удерживать тяжёлые предметы. Гибкая конструкция не сковывает движения. Благодаря </a:t>
            </a:r>
            <a:r>
              <a:rPr lang="ru-RU" dirty="0" err="1"/>
              <a:t>Экзоскелету</a:t>
            </a:r>
            <a:r>
              <a:rPr lang="ru-RU" dirty="0"/>
              <a:t> можно сократить уровень производственных травм, увеличить производительность труда. </a:t>
            </a:r>
          </a:p>
        </p:txBody>
      </p:sp>
    </p:spTree>
    <p:extLst>
      <p:ext uri="{BB962C8B-B14F-4D97-AF65-F5344CB8AC3E}">
        <p14:creationId xmlns:p14="http://schemas.microsoft.com/office/powerpoint/2010/main" val="33231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C3A17-4E07-995B-B77C-73F75382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D0DE3-16CD-6EDC-07AE-B3B9909C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  <a:p>
            <a:r>
              <a:rPr lang="ru-RU" dirty="0"/>
              <a:t>1. Цель</a:t>
            </a:r>
          </a:p>
          <a:p>
            <a:r>
              <a:rPr lang="ru-RU" dirty="0"/>
              <a:t>2. Задача</a:t>
            </a:r>
          </a:p>
          <a:p>
            <a:r>
              <a:rPr lang="ru-RU" dirty="0"/>
              <a:t>3. Описание проекта</a:t>
            </a:r>
          </a:p>
          <a:p>
            <a:r>
              <a:rPr lang="ru-RU" dirty="0"/>
              <a:t>4. История создания проекта</a:t>
            </a:r>
          </a:p>
          <a:p>
            <a:r>
              <a:rPr lang="ru-RU" dirty="0"/>
              <a:t>Выводы. </a:t>
            </a:r>
          </a:p>
        </p:txBody>
      </p:sp>
    </p:spTree>
    <p:extLst>
      <p:ext uri="{BB962C8B-B14F-4D97-AF65-F5344CB8AC3E}">
        <p14:creationId xmlns:p14="http://schemas.microsoft.com/office/powerpoint/2010/main" val="206637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79EDE-0C21-FD45-1B79-FF40555D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55828-B99A-3E73-1D97-8D66F2119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Действующее роботизированного устройство </a:t>
            </a:r>
            <a:r>
              <a:rPr lang="ru-RU" dirty="0" err="1"/>
              <a:t>Экзоскелет</a:t>
            </a:r>
            <a:r>
              <a:rPr lang="ru-RU" dirty="0"/>
              <a:t> предназначенного для водных </a:t>
            </a:r>
            <a:r>
              <a:rPr lang="ru-RU" dirty="0" err="1"/>
              <a:t>перевозок,погзрузки</a:t>
            </a:r>
            <a:r>
              <a:rPr lang="ru-RU" dirty="0"/>
              <a:t>/разгрузки, швартовки, безопасной работы, ремонта крупных элементов. </a:t>
            </a:r>
          </a:p>
          <a:p>
            <a:pPr marL="0" indent="0">
              <a:buNone/>
            </a:pPr>
            <a:r>
              <a:rPr lang="ru-RU" dirty="0"/>
              <a:t>Принцип действия </a:t>
            </a:r>
            <a:r>
              <a:rPr lang="ru-RU" dirty="0" err="1"/>
              <a:t>Экзоскелета</a:t>
            </a:r>
            <a:r>
              <a:rPr lang="ru-RU" dirty="0"/>
              <a:t> основан на  базовых законах механики. </a:t>
            </a:r>
          </a:p>
        </p:txBody>
      </p:sp>
    </p:spTree>
    <p:extLst>
      <p:ext uri="{BB962C8B-B14F-4D97-AF65-F5344CB8AC3E}">
        <p14:creationId xmlns:p14="http://schemas.microsoft.com/office/powerpoint/2010/main" val="292166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C166E-FC3F-C55F-B067-269CF020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90014-56FF-5D82-E72E-817BB3F3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роботизированной модели </a:t>
            </a:r>
            <a:r>
              <a:rPr lang="ru-RU" dirty="0" err="1"/>
              <a:t>Экзоскелета</a:t>
            </a:r>
            <a:r>
              <a:rPr lang="ru-RU" dirty="0"/>
              <a:t>, помогающего совершать безопасные водные перевозки, погрузку/разгрузку, швартовку, ремонт. </a:t>
            </a:r>
          </a:p>
        </p:txBody>
      </p:sp>
    </p:spTree>
    <p:extLst>
      <p:ext uri="{BB962C8B-B14F-4D97-AF65-F5344CB8AC3E}">
        <p14:creationId xmlns:p14="http://schemas.microsoft.com/office/powerpoint/2010/main" val="42974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D1500-EDA2-C182-7C78-4A956C8D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1225A-8EFF-2F0E-A352-FF4652EC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Проектирование, конструирование, тестирование и отладка модели </a:t>
            </a:r>
            <a:r>
              <a:rPr lang="ru-RU" dirty="0" err="1"/>
              <a:t>экзоскелета</a:t>
            </a:r>
            <a:endParaRPr lang="ru-RU" dirty="0"/>
          </a:p>
          <a:p>
            <a:r>
              <a:rPr lang="ru-RU" dirty="0"/>
              <a:t>Разработка режимов работы для разминания пальцев рук. </a:t>
            </a:r>
          </a:p>
        </p:txBody>
      </p:sp>
    </p:spTree>
    <p:extLst>
      <p:ext uri="{BB962C8B-B14F-4D97-AF65-F5344CB8AC3E}">
        <p14:creationId xmlns:p14="http://schemas.microsoft.com/office/powerpoint/2010/main" val="191988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C6655-BB6B-2459-31EE-1D584BB4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A209D-550B-ED92-AFD1-0B47EF60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Модель роботизированного </a:t>
            </a:r>
            <a:r>
              <a:rPr lang="ru-RU" dirty="0" err="1"/>
              <a:t>Экзоскелета</a:t>
            </a:r>
            <a:r>
              <a:rPr lang="ru-RU" dirty="0"/>
              <a:t> из деталей LEGO </a:t>
            </a:r>
            <a:r>
              <a:rPr lang="ru-RU" dirty="0" err="1"/>
              <a:t>Mindstorms</a:t>
            </a:r>
            <a:r>
              <a:rPr lang="ru-RU" dirty="0"/>
              <a:t> предназначена для увеличения силы человека за счёт внешнего каркаса. Гибкая конструкция не сковывает движения. </a:t>
            </a:r>
            <a:r>
              <a:rPr lang="ru-RU" dirty="0" err="1"/>
              <a:t>Экзоскелет</a:t>
            </a:r>
            <a:r>
              <a:rPr lang="ru-RU" dirty="0"/>
              <a:t> можно использовать для водных перевозок, погрузки и разгрузки водного транспорта, ремонта крупных элементов,  швартовку. </a:t>
            </a:r>
          </a:p>
          <a:p>
            <a:pPr marL="0" indent="0">
              <a:buNone/>
            </a:pPr>
            <a:r>
              <a:rPr lang="ru-RU" dirty="0"/>
              <a:t>В работе использован конструктор </a:t>
            </a:r>
            <a:r>
              <a:rPr lang="ru-RU" dirty="0" err="1"/>
              <a:t>lego</a:t>
            </a:r>
            <a:endParaRPr lang="ru-RU" dirty="0"/>
          </a:p>
          <a:p>
            <a:pPr marL="0" indent="0">
              <a:buNone/>
            </a:pPr>
            <a:r>
              <a:rPr lang="af-ZA" dirty="0"/>
              <a:t>M</a:t>
            </a:r>
            <a:r>
              <a:rPr lang="ru-RU" dirty="0" err="1"/>
              <a:t>indstorms</a:t>
            </a:r>
            <a:r>
              <a:rPr lang="ru-RU" dirty="0"/>
              <a:t>, набор состоит из деталей :модуль Ev3, сервомоторы, датчики касания, сенсоров, балки, оси, клешни, рукав. </a:t>
            </a:r>
          </a:p>
          <a:p>
            <a:pPr marL="0" indent="0">
              <a:buNone/>
            </a:pPr>
            <a:r>
              <a:rPr lang="ru-RU" dirty="0"/>
              <a:t>Модуль Ev3 – это программируемый </a:t>
            </a:r>
            <a:r>
              <a:rPr lang="ru-RU" dirty="0" err="1"/>
              <a:t>интелектуальный</a:t>
            </a:r>
            <a:r>
              <a:rPr lang="ru-RU" dirty="0"/>
              <a:t> контроллер, который управляет датчиками и моторами. </a:t>
            </a:r>
          </a:p>
          <a:p>
            <a:pPr marL="0" indent="0">
              <a:buNone/>
            </a:pPr>
            <a:r>
              <a:rPr lang="ru-RU" dirty="0"/>
              <a:t>Программирование на контроллере Ev3 позволяет легко и быстро освоить этапы составления программ и тестов для робота благодаря простому интерфейсу и готовым программным блокам. Следующими этапам были разработка, сборка модели </a:t>
            </a:r>
            <a:r>
              <a:rPr lang="ru-RU" dirty="0" err="1"/>
              <a:t>экзоскелета</a:t>
            </a:r>
            <a:r>
              <a:rPr lang="ru-RU" dirty="0"/>
              <a:t>, создание программного обеспечения и загрузка в модуль Ev3. </a:t>
            </a:r>
          </a:p>
          <a:p>
            <a:pPr marL="0" indent="0">
              <a:buNone/>
            </a:pPr>
            <a:r>
              <a:rPr lang="ru-RU" dirty="0"/>
              <a:t>В завершение работы выполнили тестирование модели </a:t>
            </a:r>
            <a:r>
              <a:rPr lang="ru-RU" dirty="0" err="1"/>
              <a:t>экзоскелета</a:t>
            </a:r>
            <a:r>
              <a:rPr lang="ru-RU" dirty="0"/>
              <a:t> руки.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8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B935E-6370-A760-03DA-C2A2D62B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734D7-9610-A168-6CCE-1739E83A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906"/>
            <a:ext cx="10515600" cy="4351338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Экзоскелете</a:t>
            </a:r>
            <a:r>
              <a:rPr lang="ru-RU" dirty="0"/>
              <a:t> используется тестовая червячная передача предназначена она для сгиба </a:t>
            </a:r>
            <a:r>
              <a:rPr lang="ru-RU" dirty="0" err="1"/>
              <a:t>логтя</a:t>
            </a:r>
            <a:r>
              <a:rPr lang="ru-RU" dirty="0"/>
              <a:t>. Мы попытались исправить её так чтобы она хоть чуть прибавляла силу человеку, что мы только не пробовали, но она не работает. </a:t>
            </a:r>
          </a:p>
          <a:p>
            <a:r>
              <a:rPr lang="ru-RU" dirty="0"/>
              <a:t>После соревнования мы сделали побольше и длиннее </a:t>
            </a:r>
            <a:r>
              <a:rPr lang="ru-RU" dirty="0" err="1"/>
              <a:t>клешли</a:t>
            </a:r>
            <a:r>
              <a:rPr lang="ru-RU" dirty="0"/>
              <a:t> и этим мы увеличили радиус захвата.</a:t>
            </a:r>
          </a:p>
          <a:p>
            <a:r>
              <a:rPr lang="ru-RU" dirty="0"/>
              <a:t>Скоро мы начнём усовершенствовать на проект „</a:t>
            </a:r>
            <a:r>
              <a:rPr lang="ru-RU" dirty="0" err="1"/>
              <a:t>Экзоскелет“сменить</a:t>
            </a:r>
            <a:r>
              <a:rPr lang="ru-RU" dirty="0"/>
              <a:t> материал с </a:t>
            </a:r>
            <a:r>
              <a:rPr lang="ru-RU" dirty="0" err="1"/>
              <a:t>лего</a:t>
            </a:r>
            <a:r>
              <a:rPr lang="ru-RU" dirty="0"/>
              <a:t> на фанеру, Программу с LEGO </a:t>
            </a:r>
            <a:r>
              <a:rPr lang="ru-RU" dirty="0" err="1"/>
              <a:t>Mindstorms</a:t>
            </a:r>
            <a:r>
              <a:rPr lang="ru-RU" dirty="0"/>
              <a:t> на </a:t>
            </a:r>
            <a:r>
              <a:rPr lang="ru-RU" dirty="0" err="1"/>
              <a:t>arduino</a:t>
            </a:r>
            <a:r>
              <a:rPr lang="ru-RU" dirty="0"/>
              <a:t>. И мы перейдёт на одну ступень выше и это уже будет похоже на реально что-то  крутое. </a:t>
            </a:r>
          </a:p>
        </p:txBody>
      </p:sp>
    </p:spTree>
    <p:extLst>
      <p:ext uri="{BB962C8B-B14F-4D97-AF65-F5344CB8AC3E}">
        <p14:creationId xmlns:p14="http://schemas.microsoft.com/office/powerpoint/2010/main" val="290754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069EC-2673-D32B-9A3D-F437331B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4A21334-4F42-A79D-963B-4280643E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9007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3A76D31-9B04-9D03-ABB2-C86B3143E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5" y="1"/>
            <a:ext cx="8045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1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«Экзоскелет» </vt:lpstr>
      <vt:lpstr>Содержание:</vt:lpstr>
      <vt:lpstr>Введение</vt:lpstr>
      <vt:lpstr>Цель:</vt:lpstr>
      <vt:lpstr>Задача:</vt:lpstr>
      <vt:lpstr>Описание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проекта :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научно-техничннауч-технического творчества (Дорога в будущее) </dc:title>
  <dc:creator>coutrusell@gmail.com</dc:creator>
  <cp:lastModifiedBy>coutrusell@gmail.com</cp:lastModifiedBy>
  <cp:revision>12</cp:revision>
  <dcterms:created xsi:type="dcterms:W3CDTF">2023-02-02T13:32:25Z</dcterms:created>
  <dcterms:modified xsi:type="dcterms:W3CDTF">2023-05-22T14:29:14Z</dcterms:modified>
</cp:coreProperties>
</file>