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D282-4400-44DC-A9BE-0962AE6D0888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 в презентаци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25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645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Вращаемся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716131" y="1625567"/>
            <a:ext cx="41297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Освещение будет всегда!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Деревья растут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постоянно!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32330" y="4088186"/>
            <a:ext cx="441274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Карусели вырабатывают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энергию за счет вращения.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Играй! Крути!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Вырабатывай!</a:t>
            </a:r>
          </a:p>
        </p:txBody>
      </p:sp>
      <p:pic>
        <p:nvPicPr>
          <p:cNvPr id="14" name="Рисунок 13" descr="10. слайд.jpg"/>
          <p:cNvPicPr>
            <a:picLocks noChangeAspect="1"/>
          </p:cNvPicPr>
          <p:nvPr/>
        </p:nvPicPr>
        <p:blipFill>
          <a:blip r:embed="rId3" cstate="print"/>
          <a:srcRect t="11832"/>
          <a:stretch>
            <a:fillRect/>
          </a:stretch>
        </p:blipFill>
        <p:spPr>
          <a:xfrm rot="21100080">
            <a:off x="505237" y="1417595"/>
            <a:ext cx="3960000" cy="233218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 descr="photo_1_2023-04-04_19-10-34.jpg"/>
          <p:cNvPicPr>
            <a:picLocks noChangeAspect="1"/>
          </p:cNvPicPr>
          <p:nvPr/>
        </p:nvPicPr>
        <p:blipFill>
          <a:blip r:embed="rId4"/>
          <a:srcRect t="15842"/>
          <a:stretch>
            <a:fillRect/>
          </a:stretch>
        </p:blipFill>
        <p:spPr>
          <a:xfrm rot="343413">
            <a:off x="4783515" y="3905985"/>
            <a:ext cx="3960000" cy="24994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47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Сила ветра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499881" y="1623181"/>
            <a:ext cx="42684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Ветрогенераторы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помогут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всегда. Ветер есть -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энергию получим!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190381" y="3872744"/>
            <a:ext cx="469667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проекте нашем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Используются вертикальные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ветрогенераторы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Они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безопаснее, тише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эффективнее!</a:t>
            </a:r>
          </a:p>
        </p:txBody>
      </p:sp>
      <p:pic>
        <p:nvPicPr>
          <p:cNvPr id="9" name="Рисунок 8" descr="11. слайд.jpg"/>
          <p:cNvPicPr>
            <a:picLocks noChangeAspect="1"/>
          </p:cNvPicPr>
          <p:nvPr/>
        </p:nvPicPr>
        <p:blipFill>
          <a:blip r:embed="rId3"/>
          <a:srcRect b="11443"/>
          <a:stretch>
            <a:fillRect/>
          </a:stretch>
        </p:blipFill>
        <p:spPr>
          <a:xfrm rot="21154295">
            <a:off x="464988" y="1366763"/>
            <a:ext cx="3960000" cy="25312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Рисунок 12" descr="photo_14_2023-04-04_19-10-34.jpg"/>
          <p:cNvPicPr>
            <a:picLocks noChangeAspect="1"/>
          </p:cNvPicPr>
          <p:nvPr/>
        </p:nvPicPr>
        <p:blipFill>
          <a:blip r:embed="rId4"/>
          <a:srcRect t="9984" r="12753" b="11419"/>
          <a:stretch>
            <a:fillRect/>
          </a:stretch>
        </p:blipFill>
        <p:spPr>
          <a:xfrm rot="381340">
            <a:off x="4833793" y="3711402"/>
            <a:ext cx="3960000" cy="267558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42852"/>
            <a:ext cx="561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</a:t>
            </a:r>
            <a:r>
              <a:rPr lang="ru-RU" sz="54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ЯркиеМЫ</a:t>
            </a:r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79384">
            <a:off x="4685062" y="1694918"/>
            <a:ext cx="35891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мы описали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все вам рассказали!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218605" y="4385807"/>
            <a:ext cx="45006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 Ярких закончила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выступление и готова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ответить на ваши вопросы!</a:t>
            </a:r>
          </a:p>
        </p:txBody>
      </p:sp>
      <p:pic>
        <p:nvPicPr>
          <p:cNvPr id="9" name="Рисунок 8" descr="photo_12_2023-04-04_19-10-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7974">
            <a:off x="399947" y="1401984"/>
            <a:ext cx="3837951" cy="287846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30-45.jpg"/>
          <p:cNvPicPr>
            <a:picLocks noChangeAspect="1"/>
          </p:cNvPicPr>
          <p:nvPr/>
        </p:nvPicPr>
        <p:blipFill>
          <a:blip r:embed="rId4" cstate="print"/>
          <a:srcRect t="16667" b="4166"/>
          <a:stretch>
            <a:fillRect/>
          </a:stretch>
        </p:blipFill>
        <p:spPr>
          <a:xfrm rot="319413">
            <a:off x="5153274" y="2925663"/>
            <a:ext cx="3169204" cy="343782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 в презентаци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25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51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Представляем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1.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7232">
            <a:off x="4673879" y="4051620"/>
            <a:ext cx="3960000" cy="2220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 rot="438532">
            <a:off x="4571533" y="1762696"/>
            <a:ext cx="421557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Получение энергии при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помощи альтернативных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источников энергии!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08028">
            <a:off x="581760" y="4365479"/>
            <a:ext cx="39208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Сохранение природы и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ее увеличение в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Пензенской области!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photo_12_2023-04-04_19-10-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0141">
            <a:off x="721550" y="1494141"/>
            <a:ext cx="3429321" cy="257199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290"/>
            <a:ext cx="303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Посетили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2. слай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7009">
            <a:off x="774525" y="1470196"/>
            <a:ext cx="3960000" cy="22275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2. слайд.jpg"/>
          <p:cNvPicPr>
            <a:picLocks noChangeAspect="1"/>
          </p:cNvPicPr>
          <p:nvPr/>
        </p:nvPicPr>
        <p:blipFill>
          <a:blip r:embed="rId4"/>
          <a:srcRect t="2405" r="75" b="13409"/>
          <a:stretch>
            <a:fillRect/>
          </a:stretch>
        </p:blipFill>
        <p:spPr>
          <a:xfrm rot="366636">
            <a:off x="4668460" y="3978987"/>
            <a:ext cx="3745982" cy="231585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438532">
            <a:off x="4749113" y="1710044"/>
            <a:ext cx="43243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Побывали на экскурсии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главном энергетическом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месте г. Пенза – ТЭЦ №1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08028">
            <a:off x="129983" y="4370950"/>
            <a:ext cx="462722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Выяснили, как получают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электроэнергию, и что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делать, если она пропадет! 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274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Анализируем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3. слайд.jpg"/>
          <p:cNvPicPr>
            <a:picLocks noChangeAspect="1"/>
          </p:cNvPicPr>
          <p:nvPr/>
        </p:nvPicPr>
        <p:blipFill>
          <a:blip r:embed="rId3" cstate="print"/>
          <a:srcRect t="7216" b="13408"/>
          <a:stretch>
            <a:fillRect/>
          </a:stretch>
        </p:blipFill>
        <p:spPr>
          <a:xfrm rot="21090852">
            <a:off x="723734" y="1422257"/>
            <a:ext cx="3960000" cy="235745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 descr="4.слайд.jpeg"/>
          <p:cNvPicPr>
            <a:picLocks noChangeAspect="1"/>
          </p:cNvPicPr>
          <p:nvPr/>
        </p:nvPicPr>
        <p:blipFill>
          <a:blip r:embed="rId4" cstate="print"/>
          <a:srcRect b="13408"/>
          <a:stretch>
            <a:fillRect/>
          </a:stretch>
        </p:blipFill>
        <p:spPr>
          <a:xfrm rot="370445">
            <a:off x="4715396" y="3992509"/>
            <a:ext cx="3960000" cy="228601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438532">
            <a:off x="5032657" y="1710044"/>
            <a:ext cx="37573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Солнечные панели как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энергии для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нашего города!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61169" y="4155507"/>
            <a:ext cx="416485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Большая часть г. Пенза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являлась  зеленой зоной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начала активной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застройки!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336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Уникальность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680741" y="1710044"/>
            <a:ext cx="44611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Дерево способно давать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2 вольт электроэнергии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это не предел!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547708" y="4303629"/>
            <a:ext cx="39819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Зеленых насаждений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становится все меньше,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они нам необходимы!</a:t>
            </a:r>
          </a:p>
        </p:txBody>
      </p:sp>
      <p:pic>
        <p:nvPicPr>
          <p:cNvPr id="10" name="Рисунок 9" descr="5. слайд.jpg"/>
          <p:cNvPicPr>
            <a:picLocks noChangeAspect="1"/>
          </p:cNvPicPr>
          <p:nvPr/>
        </p:nvPicPr>
        <p:blipFill>
          <a:blip r:embed="rId3" cstate="print"/>
          <a:srcRect t="4672" b="7023"/>
          <a:stretch>
            <a:fillRect/>
          </a:stretch>
        </p:blipFill>
        <p:spPr>
          <a:xfrm rot="21083436">
            <a:off x="579466" y="1411437"/>
            <a:ext cx="3960000" cy="231374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2069">
            <a:off x="4701521" y="3932904"/>
            <a:ext cx="3960000" cy="247764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77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Гуляй, улучшай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594972" y="1689860"/>
            <a:ext cx="428976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Место, в котором каждый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бывает несколько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тысяч человек!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55092" y="4519073"/>
            <a:ext cx="43672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Жилой комплекс, который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будет ярким и зеленым! </a:t>
            </a:r>
          </a:p>
        </p:txBody>
      </p:sp>
      <p:pic>
        <p:nvPicPr>
          <p:cNvPr id="13" name="Рисунок 12" descr="6. слай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6713">
            <a:off x="564460" y="1326274"/>
            <a:ext cx="3960000" cy="241391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Рисунок 13" descr="6. слайд фа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5187">
            <a:off x="4642543" y="3872407"/>
            <a:ext cx="3960000" cy="259634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Рассказали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666881" y="1625567"/>
            <a:ext cx="422821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Поделились с экспертом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СК </a:t>
            </a:r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Рисан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инженером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ТЭЦ №1 г. Пенза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608299" y="3872744"/>
            <a:ext cx="38608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проект предлагает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вырабатывать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электроэнергию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нескольких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«зеленых» источников!</a:t>
            </a:r>
          </a:p>
        </p:txBody>
      </p:sp>
      <p:pic>
        <p:nvPicPr>
          <p:cNvPr id="13" name="Рисунок 12" descr="7. слад2.jpg"/>
          <p:cNvPicPr>
            <a:picLocks noChangeAspect="1"/>
          </p:cNvPicPr>
          <p:nvPr/>
        </p:nvPicPr>
        <p:blipFill>
          <a:blip r:embed="rId3"/>
          <a:srcRect l="17692" t="5673" r="16538" b="9220"/>
          <a:stretch>
            <a:fillRect/>
          </a:stretch>
        </p:blipFill>
        <p:spPr>
          <a:xfrm rot="21190359">
            <a:off x="483813" y="1603807"/>
            <a:ext cx="1991471" cy="204514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Рисунок 13" descr="7. слай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0359">
            <a:off x="2543257" y="1356809"/>
            <a:ext cx="1991471" cy="20433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photo_16_2023-04-04_19-10-34.jpg"/>
          <p:cNvPicPr>
            <a:picLocks noChangeAspect="1"/>
          </p:cNvPicPr>
          <p:nvPr/>
        </p:nvPicPr>
        <p:blipFill>
          <a:blip r:embed="rId5"/>
          <a:srcRect t="13541" r="10156" b="6250"/>
          <a:stretch>
            <a:fillRect/>
          </a:stretch>
        </p:blipFill>
        <p:spPr>
          <a:xfrm rot="348117">
            <a:off x="4767314" y="3836682"/>
            <a:ext cx="3960000" cy="265148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42852"/>
            <a:ext cx="455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Новая энергия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712022" y="1625567"/>
            <a:ext cx="41379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способ получения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энергии при помощи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фотосинтеза!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50634" y="3872743"/>
            <a:ext cx="437613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дерева электроэнергия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передается в специальное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хранилище, от куда затем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передается в жилой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комплекс!</a:t>
            </a:r>
          </a:p>
        </p:txBody>
      </p:sp>
      <p:pic>
        <p:nvPicPr>
          <p:cNvPr id="10" name="Рисунок 9" descr="8.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8828">
            <a:off x="474630" y="1472772"/>
            <a:ext cx="4083982" cy="20637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3" name="Рисунок 12" descr="photo_12_2023-04-04_19-10-34.jpg"/>
          <p:cNvPicPr>
            <a:picLocks noChangeAspect="1"/>
          </p:cNvPicPr>
          <p:nvPr/>
        </p:nvPicPr>
        <p:blipFill>
          <a:blip r:embed="rId4"/>
          <a:srcRect l="5468" t="66667" r="60938" b="3125"/>
          <a:stretch>
            <a:fillRect/>
          </a:stretch>
        </p:blipFill>
        <p:spPr>
          <a:xfrm rot="399425">
            <a:off x="4828264" y="3752480"/>
            <a:ext cx="3960000" cy="267069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42852"/>
            <a:ext cx="493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Шагай, получай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5038012" y="1410124"/>
            <a:ext cx="348595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больше людей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пройдет по тротуару,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 больше энергии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получится!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741545" y="4303629"/>
            <a:ext cx="35943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Энергия будет питать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электронные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устройства аллеи! </a:t>
            </a:r>
          </a:p>
        </p:txBody>
      </p:sp>
      <p:pic>
        <p:nvPicPr>
          <p:cNvPr id="13" name="Рисунок 12" descr="9. слай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3732">
            <a:off x="714309" y="1498233"/>
            <a:ext cx="3960000" cy="22073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 descr="photo_18_2023-04-04_19-10-34.jpg"/>
          <p:cNvPicPr>
            <a:picLocks noChangeAspect="1"/>
          </p:cNvPicPr>
          <p:nvPr/>
        </p:nvPicPr>
        <p:blipFill>
          <a:blip r:embed="rId4"/>
          <a:srcRect l="3906" t="16666" r="5468" b="6250"/>
          <a:stretch>
            <a:fillRect/>
          </a:stretch>
        </p:blipFill>
        <p:spPr>
          <a:xfrm rot="303084">
            <a:off x="4746964" y="3884185"/>
            <a:ext cx="3960000" cy="252620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276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8</cp:revision>
  <dcterms:created xsi:type="dcterms:W3CDTF">2023-04-03T12:24:28Z</dcterms:created>
  <dcterms:modified xsi:type="dcterms:W3CDTF">2023-04-04T19:06:26Z</dcterms:modified>
</cp:coreProperties>
</file>