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70" r:id="rId10"/>
    <p:sldId id="262" r:id="rId11"/>
    <p:sldId id="263" r:id="rId12"/>
    <p:sldId id="272" r:id="rId13"/>
    <p:sldId id="273" r:id="rId14"/>
    <p:sldId id="271" r:id="rId15"/>
    <p:sldId id="265" r:id="rId16"/>
    <p:sldId id="264" r:id="rId17"/>
    <p:sldId id="268" r:id="rId18"/>
    <p:sldId id="267" r:id="rId19"/>
    <p:sldId id="269" r:id="rId20"/>
    <p:sldId id="27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-54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4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IN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IN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4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IN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IN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4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IN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en-IN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4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IN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fld id="{AF7E2847-97B0-4D23-8403-FA84534EC626}" type="slidenum">
              <a:rPr lang="en-IN" sz="1400" b="0" strike="noStrike" spc="-1">
                <a:latin typeface="Times New Roman"/>
              </a:rPr>
              <a:pPr indent="0" algn="r">
                <a:buNone/>
              </a:pPr>
              <a:t>‹#›</a:t>
            </a:fld>
            <a:endParaRPr lang="en-IN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  <a:ln w="0">
            <a:noFill/>
          </a:ln>
        </p:spPr>
      </p:sp>
      <p:sp>
        <p:nvSpPr>
          <p:cNvPr id="19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n-IN" sz="2000" b="0" strike="noStrike" spc="-1">
              <a:latin typeface="Arial"/>
            </a:endParaRPr>
          </a:p>
        </p:txBody>
      </p:sp>
      <p:sp>
        <p:nvSpPr>
          <p:cNvPr id="1980" name="PlaceHolder 3"/>
          <p:cNvSpPr>
            <a:spLocks noGrp="1"/>
          </p:cNvSpPr>
          <p:nvPr>
            <p:ph type="sldNum" idx="4"/>
          </p:nvPr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FECBEF6F-33B2-4B12-B695-29506EF580A6}" type="slidenum">
              <a:rPr lang="ru-RU" sz="1200" b="0" strike="noStrike" spc="-1"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</a:tabLst>
              </a:pPr>
              <a:t>6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IN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3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7"/>
          <p:cNvGrpSpPr/>
          <p:nvPr/>
        </p:nvGrpSpPr>
        <p:grpSpPr>
          <a:xfrm>
            <a:off x="11561400" y="54720"/>
            <a:ext cx="599760" cy="469080"/>
            <a:chOff x="11561400" y="54720"/>
            <a:chExt cx="599760" cy="469080"/>
          </a:xfrm>
        </p:grpSpPr>
        <p:sp>
          <p:nvSpPr>
            <p:cNvPr id="11" name="Elipse 6"/>
            <p:cNvSpPr/>
            <p:nvPr/>
          </p:nvSpPr>
          <p:spPr>
            <a:xfrm rot="20018400">
              <a:off x="11692800" y="135720"/>
              <a:ext cx="429840" cy="273600"/>
            </a:xfrm>
            <a:custGeom>
              <a:avLst/>
              <a:gdLst>
                <a:gd name="textAreaLeft" fmla="*/ 0 w 429840"/>
                <a:gd name="textAreaRight" fmla="*/ 430920 w 429840"/>
                <a:gd name="textAreaTop" fmla="*/ 0 h 273600"/>
                <a:gd name="textAreaBottom" fmla="*/ 274680 h 27360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A391F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Elipse 6"/>
            <p:cNvSpPr/>
            <p:nvPr/>
          </p:nvSpPr>
          <p:spPr>
            <a:xfrm>
              <a:off x="11561400" y="160920"/>
              <a:ext cx="569880" cy="362880"/>
            </a:xfrm>
            <a:custGeom>
              <a:avLst/>
              <a:gdLst>
                <a:gd name="textAreaLeft" fmla="*/ 0 w 569880"/>
                <a:gd name="textAreaRight" fmla="*/ 570960 w 569880"/>
                <a:gd name="textAreaTop" fmla="*/ 0 h 362880"/>
                <a:gd name="textAreaBottom" fmla="*/ 363960 h 36288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C2B5F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Slide Number Placeholder 5"/>
          <p:cNvSpPr/>
          <p:nvPr/>
        </p:nvSpPr>
        <p:spPr>
          <a:xfrm>
            <a:off x="11488680" y="9000"/>
            <a:ext cx="702000" cy="6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fld id="{8522E738-F30C-4119-9918-CC87A7EC06BF}" type="slidenum"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  <a:tabLst>
                  <a:tab pos="0" algn="l"/>
                </a:tabLst>
              </a:pPr>
              <a:t>‹#›</a:t>
            </a:fld>
            <a:endParaRPr lang="en-IN" sz="1800" b="0" strike="noStrike" spc="-1">
              <a:latin typeface="Arial"/>
            </a:endParaRPr>
          </a:p>
        </p:txBody>
      </p:sp>
      <p:grpSp>
        <p:nvGrpSpPr>
          <p:cNvPr id="4" name="Grupo 7"/>
          <p:cNvGrpSpPr/>
          <p:nvPr/>
        </p:nvGrpSpPr>
        <p:grpSpPr>
          <a:xfrm>
            <a:off x="11561400" y="54720"/>
            <a:ext cx="599760" cy="469080"/>
            <a:chOff x="11561400" y="54720"/>
            <a:chExt cx="599760" cy="469080"/>
          </a:xfrm>
        </p:grpSpPr>
        <p:sp>
          <p:nvSpPr>
            <p:cNvPr id="5" name="Elipse 6"/>
            <p:cNvSpPr/>
            <p:nvPr/>
          </p:nvSpPr>
          <p:spPr>
            <a:xfrm rot="20018400">
              <a:off x="11692800" y="135720"/>
              <a:ext cx="429840" cy="273600"/>
            </a:xfrm>
            <a:custGeom>
              <a:avLst/>
              <a:gdLst>
                <a:gd name="textAreaLeft" fmla="*/ 0 w 429840"/>
                <a:gd name="textAreaRight" fmla="*/ 430920 w 429840"/>
                <a:gd name="textAreaTop" fmla="*/ 0 h 273600"/>
                <a:gd name="textAreaBottom" fmla="*/ 274680 h 27360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A391F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Elipse 6"/>
            <p:cNvSpPr/>
            <p:nvPr/>
          </p:nvSpPr>
          <p:spPr>
            <a:xfrm>
              <a:off x="11561400" y="160920"/>
              <a:ext cx="569880" cy="362880"/>
            </a:xfrm>
            <a:custGeom>
              <a:avLst/>
              <a:gdLst>
                <a:gd name="textAreaLeft" fmla="*/ 0 w 569880"/>
                <a:gd name="textAreaRight" fmla="*/ 570960 w 569880"/>
                <a:gd name="textAreaTop" fmla="*/ 0 h 362880"/>
                <a:gd name="textAreaBottom" fmla="*/ 363960 h 36288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C2B5F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Slide Number Placeholder 5"/>
          <p:cNvSpPr/>
          <p:nvPr/>
        </p:nvSpPr>
        <p:spPr>
          <a:xfrm>
            <a:off x="11488680" y="9000"/>
            <a:ext cx="702000" cy="6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fld id="{6251F49B-04B8-419E-B063-E9F90F58ED00}" type="slidenum"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  <a:tabLst>
                  <a:tab pos="0" algn="l"/>
                </a:tabLst>
              </a:pPr>
              <a:t>‹#›</a:t>
            </a:fld>
            <a:endParaRPr lang="en-IN" sz="1800" b="0" strike="noStrike" spc="-1">
              <a:latin typeface="Arial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IN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o 7"/>
          <p:cNvGrpSpPr/>
          <p:nvPr/>
        </p:nvGrpSpPr>
        <p:grpSpPr>
          <a:xfrm>
            <a:off x="11561400" y="54720"/>
            <a:ext cx="599760" cy="469080"/>
            <a:chOff x="11561400" y="54720"/>
            <a:chExt cx="599760" cy="469080"/>
          </a:xfrm>
        </p:grpSpPr>
        <p:sp>
          <p:nvSpPr>
            <p:cNvPr id="47" name="Elipse 6"/>
            <p:cNvSpPr/>
            <p:nvPr/>
          </p:nvSpPr>
          <p:spPr>
            <a:xfrm rot="20018400">
              <a:off x="11692800" y="135720"/>
              <a:ext cx="429840" cy="273600"/>
            </a:xfrm>
            <a:custGeom>
              <a:avLst/>
              <a:gdLst>
                <a:gd name="textAreaLeft" fmla="*/ 0 w 429840"/>
                <a:gd name="textAreaRight" fmla="*/ 430920 w 429840"/>
                <a:gd name="textAreaTop" fmla="*/ 0 h 273600"/>
                <a:gd name="textAreaBottom" fmla="*/ 274680 h 27360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A391F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Elipse 6"/>
            <p:cNvSpPr/>
            <p:nvPr/>
          </p:nvSpPr>
          <p:spPr>
            <a:xfrm>
              <a:off x="11561400" y="160920"/>
              <a:ext cx="569880" cy="362880"/>
            </a:xfrm>
            <a:custGeom>
              <a:avLst/>
              <a:gdLst>
                <a:gd name="textAreaLeft" fmla="*/ 0 w 569880"/>
                <a:gd name="textAreaRight" fmla="*/ 570960 w 569880"/>
                <a:gd name="textAreaTop" fmla="*/ 0 h 362880"/>
                <a:gd name="textAreaBottom" fmla="*/ 363960 h 36288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C2B5F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9" name="Slide Number Placeholder 5"/>
          <p:cNvSpPr/>
          <p:nvPr/>
        </p:nvSpPr>
        <p:spPr>
          <a:xfrm>
            <a:off x="11488680" y="9000"/>
            <a:ext cx="702000" cy="6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fld id="{482A6AD2-A66D-44DF-9179-14B471D20ADA}" type="slidenum"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  <a:tabLst>
                  <a:tab pos="0" algn="l"/>
                </a:tabLst>
              </a:pPr>
              <a:t>‹#›</a:t>
            </a:fld>
            <a:endParaRPr lang="en-IN" sz="1800" b="0" strike="noStrike" spc="-1">
              <a:latin typeface="Arial"/>
            </a:endParaRPr>
          </a:p>
        </p:txBody>
      </p:sp>
      <p:grpSp>
        <p:nvGrpSpPr>
          <p:cNvPr id="50" name="Grupo 7"/>
          <p:cNvGrpSpPr/>
          <p:nvPr/>
        </p:nvGrpSpPr>
        <p:grpSpPr>
          <a:xfrm>
            <a:off x="11561400" y="54720"/>
            <a:ext cx="599760" cy="469080"/>
            <a:chOff x="11561400" y="54720"/>
            <a:chExt cx="599760" cy="469080"/>
          </a:xfrm>
        </p:grpSpPr>
        <p:sp>
          <p:nvSpPr>
            <p:cNvPr id="51" name="Elipse 6"/>
            <p:cNvSpPr/>
            <p:nvPr/>
          </p:nvSpPr>
          <p:spPr>
            <a:xfrm rot="20018400">
              <a:off x="11692800" y="135720"/>
              <a:ext cx="429840" cy="273600"/>
            </a:xfrm>
            <a:custGeom>
              <a:avLst/>
              <a:gdLst>
                <a:gd name="textAreaLeft" fmla="*/ 0 w 429840"/>
                <a:gd name="textAreaRight" fmla="*/ 430920 w 429840"/>
                <a:gd name="textAreaTop" fmla="*/ 0 h 273600"/>
                <a:gd name="textAreaBottom" fmla="*/ 274680 h 27360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A391F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" name="Elipse 6"/>
            <p:cNvSpPr/>
            <p:nvPr/>
          </p:nvSpPr>
          <p:spPr>
            <a:xfrm>
              <a:off x="11561400" y="160920"/>
              <a:ext cx="569880" cy="362880"/>
            </a:xfrm>
            <a:custGeom>
              <a:avLst/>
              <a:gdLst>
                <a:gd name="textAreaLeft" fmla="*/ 0 w 569880"/>
                <a:gd name="textAreaRight" fmla="*/ 570960 w 569880"/>
                <a:gd name="textAreaTop" fmla="*/ 0 h 362880"/>
                <a:gd name="textAreaBottom" fmla="*/ 363960 h 36288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C2B5F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3" name="Slide Number Placeholder 5"/>
          <p:cNvSpPr/>
          <p:nvPr/>
        </p:nvSpPr>
        <p:spPr>
          <a:xfrm>
            <a:off x="11488680" y="9000"/>
            <a:ext cx="702000" cy="6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fld id="{F0EAB52C-3DE1-4386-A4E5-53BFB492E8FD}" type="slidenum"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  <a:tabLst>
                  <a:tab pos="0" algn="l"/>
                </a:tabLst>
              </a:pPr>
              <a:t>‹#›</a:t>
            </a:fld>
            <a:endParaRPr lang="en-IN" sz="1800" b="0" strike="noStrike" spc="-1">
              <a:latin typeface="Arial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IN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3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upo 7"/>
          <p:cNvGrpSpPr/>
          <p:nvPr/>
        </p:nvGrpSpPr>
        <p:grpSpPr>
          <a:xfrm>
            <a:off x="11561400" y="54720"/>
            <a:ext cx="599760" cy="469080"/>
            <a:chOff x="11561400" y="54720"/>
            <a:chExt cx="599760" cy="469080"/>
          </a:xfrm>
        </p:grpSpPr>
        <p:sp>
          <p:nvSpPr>
            <p:cNvPr id="93" name="Elipse 6"/>
            <p:cNvSpPr/>
            <p:nvPr/>
          </p:nvSpPr>
          <p:spPr>
            <a:xfrm rot="20018400">
              <a:off x="11692800" y="135720"/>
              <a:ext cx="429840" cy="273600"/>
            </a:xfrm>
            <a:custGeom>
              <a:avLst/>
              <a:gdLst>
                <a:gd name="textAreaLeft" fmla="*/ 0 w 429840"/>
                <a:gd name="textAreaRight" fmla="*/ 430920 w 429840"/>
                <a:gd name="textAreaTop" fmla="*/ 0 h 273600"/>
                <a:gd name="textAreaBottom" fmla="*/ 274680 h 27360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A391F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Elipse 6"/>
            <p:cNvSpPr/>
            <p:nvPr/>
          </p:nvSpPr>
          <p:spPr>
            <a:xfrm>
              <a:off x="11561400" y="160920"/>
              <a:ext cx="569880" cy="362880"/>
            </a:xfrm>
            <a:custGeom>
              <a:avLst/>
              <a:gdLst>
                <a:gd name="textAreaLeft" fmla="*/ 0 w 569880"/>
                <a:gd name="textAreaRight" fmla="*/ 570960 w 569880"/>
                <a:gd name="textAreaTop" fmla="*/ 0 h 362880"/>
                <a:gd name="textAreaBottom" fmla="*/ 363960 h 36288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C2B5F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5" name="Slide Number Placeholder 5"/>
          <p:cNvSpPr/>
          <p:nvPr/>
        </p:nvSpPr>
        <p:spPr>
          <a:xfrm>
            <a:off x="11488680" y="9000"/>
            <a:ext cx="702000" cy="6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fld id="{448BE7A9-03E1-4A08-9B08-1CBD53594035}" type="slidenum"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  <a:tabLst>
                  <a:tab pos="0" algn="l"/>
                </a:tabLst>
              </a:pPr>
              <a:t>‹#›</a:t>
            </a:fld>
            <a:endParaRPr lang="en-IN" sz="1800" b="0" strike="noStrike" spc="-1">
              <a:latin typeface="Arial"/>
            </a:endParaRPr>
          </a:p>
        </p:txBody>
      </p:sp>
      <p:grpSp>
        <p:nvGrpSpPr>
          <p:cNvPr id="96" name="Grupo 7"/>
          <p:cNvGrpSpPr/>
          <p:nvPr/>
        </p:nvGrpSpPr>
        <p:grpSpPr>
          <a:xfrm>
            <a:off x="11561400" y="54720"/>
            <a:ext cx="599760" cy="469080"/>
            <a:chOff x="11561400" y="54720"/>
            <a:chExt cx="599760" cy="469080"/>
          </a:xfrm>
        </p:grpSpPr>
        <p:sp>
          <p:nvSpPr>
            <p:cNvPr id="97" name="Elipse 6"/>
            <p:cNvSpPr/>
            <p:nvPr/>
          </p:nvSpPr>
          <p:spPr>
            <a:xfrm rot="20018400">
              <a:off x="11692800" y="135720"/>
              <a:ext cx="429840" cy="273600"/>
            </a:xfrm>
            <a:custGeom>
              <a:avLst/>
              <a:gdLst>
                <a:gd name="textAreaLeft" fmla="*/ 0 w 429840"/>
                <a:gd name="textAreaRight" fmla="*/ 430920 w 429840"/>
                <a:gd name="textAreaTop" fmla="*/ 0 h 273600"/>
                <a:gd name="textAreaBottom" fmla="*/ 274680 h 27360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A391F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8" name="Elipse 6"/>
            <p:cNvSpPr/>
            <p:nvPr/>
          </p:nvSpPr>
          <p:spPr>
            <a:xfrm>
              <a:off x="11561400" y="160920"/>
              <a:ext cx="569880" cy="362880"/>
            </a:xfrm>
            <a:custGeom>
              <a:avLst/>
              <a:gdLst>
                <a:gd name="textAreaLeft" fmla="*/ 0 w 569880"/>
                <a:gd name="textAreaRight" fmla="*/ 570960 w 569880"/>
                <a:gd name="textAreaTop" fmla="*/ 0 h 362880"/>
                <a:gd name="textAreaBottom" fmla="*/ 363960 h 362880"/>
              </a:gdLst>
              <a:ahLst/>
              <a:cxnLst/>
              <a:rect l="textAreaLeft" t="textAreaTop" r="textAreaRight" b="textAreaBottom"/>
              <a:pathLst>
                <a:path w="4928920" h="3641408">
                  <a:moveTo>
                    <a:pt x="198101" y="2901841"/>
                  </a:moveTo>
                  <a:cubicBezTo>
                    <a:pt x="-241029" y="1913681"/>
                    <a:pt x="469" y="-530718"/>
                    <a:pt x="1423740" y="103663"/>
                  </a:cubicBezTo>
                  <a:cubicBezTo>
                    <a:pt x="2847011" y="738044"/>
                    <a:pt x="4928920" y="-262140"/>
                    <a:pt x="4928920" y="972327"/>
                  </a:cubicBezTo>
                  <a:cubicBezTo>
                    <a:pt x="4928920" y="2206794"/>
                    <a:pt x="3418690" y="3063741"/>
                    <a:pt x="2630220" y="3385327"/>
                  </a:cubicBezTo>
                  <a:cubicBezTo>
                    <a:pt x="1841750" y="3706913"/>
                    <a:pt x="637231" y="3890001"/>
                    <a:pt x="198101" y="2901841"/>
                  </a:cubicBezTo>
                  <a:close/>
                </a:path>
              </a:pathLst>
            </a:custGeom>
            <a:solidFill>
              <a:srgbClr val="C2B5F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9" name="Slide Number Placeholder 5"/>
          <p:cNvSpPr/>
          <p:nvPr/>
        </p:nvSpPr>
        <p:spPr>
          <a:xfrm>
            <a:off x="11488680" y="9000"/>
            <a:ext cx="702000" cy="6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fld id="{13D416BF-CF7A-4E42-B7C7-3C48C2C83B82}" type="slidenum"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  <a:tabLst>
                  <a:tab pos="0" algn="l"/>
                </a:tabLst>
              </a:pPr>
              <a:t>‹#›</a:t>
            </a:fld>
            <a:endParaRPr lang="en-IN" sz="1800" b="0" strike="noStrike" spc="-1">
              <a:latin typeface="Arial"/>
            </a:endParaRPr>
          </a:p>
        </p:txBody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IN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png"/><Relationship Id="rId4" Type="http://schemas.openxmlformats.org/officeDocument/2006/relationships/package" Target="../embeddings/_________Microsoft_Office_Word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3EC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Elipse 6"/>
          <p:cNvSpPr/>
          <p:nvPr/>
        </p:nvSpPr>
        <p:spPr>
          <a:xfrm>
            <a:off x="-1314360" y="-619560"/>
            <a:ext cx="9411480" cy="3904920"/>
          </a:xfrm>
          <a:custGeom>
            <a:avLst/>
            <a:gdLst>
              <a:gd name="textAreaLeft" fmla="*/ 0 w 9411480"/>
              <a:gd name="textAreaRight" fmla="*/ 9412560 w 9411480"/>
              <a:gd name="textAreaTop" fmla="*/ 0 h 3904920"/>
              <a:gd name="textAreaBottom" fmla="*/ 3906000 h 3904920"/>
            </a:gdLst>
            <a:ahLst/>
            <a:cxnLst/>
            <a:rect l="textAreaLeft" t="textAreaTop" r="textAreaRight" b="textAreaBottom"/>
            <a:pathLst>
              <a:path w="4979370" h="3378043">
                <a:moveTo>
                  <a:pt x="26370" y="1797845"/>
                </a:moveTo>
                <a:cubicBezTo>
                  <a:pt x="-164130" y="1315245"/>
                  <a:pt x="712170" y="457995"/>
                  <a:pt x="1537670" y="286545"/>
                </a:cubicBezTo>
                <a:cubicBezTo>
                  <a:pt x="2363170" y="115095"/>
                  <a:pt x="4979370" y="-465322"/>
                  <a:pt x="4979370" y="769145"/>
                </a:cubicBezTo>
                <a:cubicBezTo>
                  <a:pt x="4979370" y="2003612"/>
                  <a:pt x="4928570" y="4013995"/>
                  <a:pt x="2680670" y="3182145"/>
                </a:cubicBezTo>
                <a:cubicBezTo>
                  <a:pt x="432770" y="2350295"/>
                  <a:pt x="216870" y="2280445"/>
                  <a:pt x="26370" y="1797845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     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45" name="CuadroTexto 107"/>
          <p:cNvSpPr/>
          <p:nvPr/>
        </p:nvSpPr>
        <p:spPr>
          <a:xfrm>
            <a:off x="297720" y="752040"/>
            <a:ext cx="10248480" cy="143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8800" b="1" strike="noStrike" spc="593">
                <a:ln>
                  <a:solidFill>
                    <a:srgbClr val="6647F2"/>
                  </a:solidFill>
                </a:ln>
                <a:solidFill>
                  <a:srgbClr val="FFFFFF"/>
                </a:solidFill>
                <a:latin typeface="Courier New"/>
                <a:ea typeface="Baskerville"/>
              </a:rPr>
              <a:t>Альфа-Атом</a:t>
            </a:r>
            <a:endParaRPr lang="en-IN" sz="8800" b="0" strike="noStrike" spc="-1">
              <a:latin typeface="Arial"/>
            </a:endParaRPr>
          </a:p>
        </p:txBody>
      </p:sp>
      <p:sp>
        <p:nvSpPr>
          <p:cNvPr id="146" name="TextBox 463"/>
          <p:cNvSpPr/>
          <p:nvPr/>
        </p:nvSpPr>
        <p:spPr>
          <a:xfrm>
            <a:off x="297720" y="3973320"/>
            <a:ext cx="5118480" cy="222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trike="noStrike" spc="-1">
                <a:solidFill>
                  <a:srgbClr val="1A1A1A"/>
                </a:solidFill>
                <a:latin typeface="Courier New"/>
                <a:ea typeface="DejaVu Sans"/>
              </a:rPr>
              <a:t>Тема</a:t>
            </a:r>
            <a:r>
              <a:rPr lang="ru-RU" sz="2800" b="1" strike="noStrike" spc="-1">
                <a:solidFill>
                  <a:srgbClr val="1A1A1A"/>
                </a:solidFill>
                <a:latin typeface="Calibri Light"/>
                <a:ea typeface="DejaVu Sans"/>
              </a:rPr>
              <a:t> </a:t>
            </a:r>
            <a:r>
              <a:rPr lang="ru-RU" sz="2800" b="1" strike="noStrike" spc="-1">
                <a:solidFill>
                  <a:srgbClr val="1A1A1A"/>
                </a:solidFill>
                <a:latin typeface="Courier New"/>
                <a:ea typeface="DejaVu Sans"/>
              </a:rPr>
              <a:t>проекта</a:t>
            </a:r>
            <a:r>
              <a:rPr lang="ru-RU" sz="2800" b="1" strike="noStrike" spc="-1">
                <a:solidFill>
                  <a:srgbClr val="1A1A1A"/>
                </a:solidFill>
                <a:latin typeface="Calibri Light"/>
                <a:ea typeface="DejaVu Sans"/>
              </a:rPr>
              <a:t>: </a:t>
            </a:r>
            <a:endParaRPr lang="en-IN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1" strike="noStrike" spc="-1">
                <a:solidFill>
                  <a:srgbClr val="1A1A1A"/>
                </a:solidFill>
                <a:latin typeface="Courier New"/>
                <a:ea typeface="DejaVu Sans"/>
              </a:rPr>
              <a:t>Создание модели автоматизированного участка производства.</a:t>
            </a:r>
            <a:endParaRPr lang="en-IN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IN" sz="2800" b="0" strike="noStrike" spc="-1">
              <a:latin typeface="Arial"/>
            </a:endParaRPr>
          </a:p>
        </p:txBody>
      </p:sp>
      <p:grpSp>
        <p:nvGrpSpPr>
          <p:cNvPr id="147" name="Группа 641"/>
          <p:cNvGrpSpPr/>
          <p:nvPr/>
        </p:nvGrpSpPr>
        <p:grpSpPr>
          <a:xfrm>
            <a:off x="7460280" y="2198880"/>
            <a:ext cx="4431600" cy="4276800"/>
            <a:chOff x="7460280" y="2198880"/>
            <a:chExt cx="4431600" cy="4276800"/>
          </a:xfrm>
        </p:grpSpPr>
        <p:sp>
          <p:nvSpPr>
            <p:cNvPr id="148" name="Forma libre 673"/>
            <p:cNvSpPr/>
            <p:nvPr/>
          </p:nvSpPr>
          <p:spPr>
            <a:xfrm flipH="1">
              <a:off x="9806760" y="5339160"/>
              <a:ext cx="2084760" cy="1136520"/>
            </a:xfrm>
            <a:custGeom>
              <a:avLst/>
              <a:gdLst>
                <a:gd name="textAreaLeft" fmla="*/ -720 w 2084760"/>
                <a:gd name="textAreaRight" fmla="*/ 2085120 w 2084760"/>
                <a:gd name="textAreaTop" fmla="*/ 0 h 1136520"/>
                <a:gd name="textAreaBottom" fmla="*/ 1137600 h 1136520"/>
              </a:gdLst>
              <a:ahLst/>
              <a:cxnLst/>
              <a:rect l="textAreaLeft" t="textAreaTop" r="textAreaRight" b="textAreaBottom"/>
              <a:pathLst>
                <a:path w="645439" h="374410">
                  <a:moveTo>
                    <a:pt x="9209" y="9209"/>
                  </a:moveTo>
                  <a:lnTo>
                    <a:pt x="637046" y="365738"/>
                  </a:lnTo>
                </a:path>
              </a:pathLst>
            </a:custGeom>
            <a:noFill/>
            <a:ln w="41861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9" name="Forma libre 674"/>
            <p:cNvSpPr/>
            <p:nvPr/>
          </p:nvSpPr>
          <p:spPr>
            <a:xfrm flipH="1">
              <a:off x="7522920" y="4564800"/>
              <a:ext cx="3484440" cy="1883880"/>
            </a:xfrm>
            <a:custGeom>
              <a:avLst/>
              <a:gdLst>
                <a:gd name="textAreaLeft" fmla="*/ -720 w 3484440"/>
                <a:gd name="textAreaRight" fmla="*/ 3484800 w 3484440"/>
                <a:gd name="textAreaTop" fmla="*/ 0 h 1883880"/>
                <a:gd name="textAreaBottom" fmla="*/ 1884960 h 1883880"/>
              </a:gdLst>
              <a:ahLst/>
              <a:cxnLst/>
              <a:rect l="textAreaLeft" t="textAreaTop" r="textAreaRight" b="textAreaBottom"/>
              <a:pathLst>
                <a:path w="1078526" h="620292">
                  <a:moveTo>
                    <a:pt x="9209" y="9209"/>
                  </a:moveTo>
                  <a:lnTo>
                    <a:pt x="1070971" y="612178"/>
                  </a:lnTo>
                </a:path>
              </a:pathLst>
            </a:custGeom>
            <a:noFill/>
            <a:ln w="41861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" name="Forma libre 675"/>
            <p:cNvSpPr/>
            <p:nvPr/>
          </p:nvSpPr>
          <p:spPr>
            <a:xfrm flipH="1">
              <a:off x="7524000" y="4546800"/>
              <a:ext cx="2364840" cy="1280880"/>
            </a:xfrm>
            <a:custGeom>
              <a:avLst/>
              <a:gdLst>
                <a:gd name="textAreaLeft" fmla="*/ -720 w 2364840"/>
                <a:gd name="textAreaRight" fmla="*/ 2365200 w 2364840"/>
                <a:gd name="textAreaTop" fmla="*/ 0 h 1280880"/>
                <a:gd name="textAreaBottom" fmla="*/ 1281960 h 1280880"/>
              </a:gdLst>
              <a:ahLst/>
              <a:cxnLst/>
              <a:rect l="textAreaLeft" t="textAreaTop" r="textAreaRight" b="textAreaBottom"/>
              <a:pathLst>
                <a:path w="732057" h="421910">
                  <a:moveTo>
                    <a:pt x="6753" y="6753"/>
                  </a:moveTo>
                  <a:lnTo>
                    <a:pt x="727355" y="416091"/>
                  </a:lnTo>
                </a:path>
              </a:pathLst>
            </a:custGeom>
            <a:noFill/>
            <a:ln w="30696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" name="Forma libre 676"/>
            <p:cNvSpPr/>
            <p:nvPr/>
          </p:nvSpPr>
          <p:spPr>
            <a:xfrm flipH="1">
              <a:off x="7459920" y="4047840"/>
              <a:ext cx="2265480" cy="1247040"/>
            </a:xfrm>
            <a:custGeom>
              <a:avLst/>
              <a:gdLst>
                <a:gd name="textAreaLeft" fmla="*/ -720 w 2265480"/>
                <a:gd name="textAreaRight" fmla="*/ 2265840 w 2265480"/>
                <a:gd name="textAreaTop" fmla="*/ 0 h 1247040"/>
                <a:gd name="textAreaBottom" fmla="*/ 1248120 h 1247040"/>
              </a:gdLst>
              <a:ahLst/>
              <a:cxnLst/>
              <a:rect l="textAreaLeft" t="textAreaTop" r="textAreaRight" b="textAreaBottom"/>
              <a:pathLst>
                <a:path w="701321" h="410734">
                  <a:moveTo>
                    <a:pt x="15349" y="15349"/>
                  </a:moveTo>
                  <a:lnTo>
                    <a:pt x="686215" y="396186"/>
                  </a:lnTo>
                </a:path>
              </a:pathLst>
            </a:custGeom>
            <a:noFill/>
            <a:ln w="69759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" name="Forma libre 677"/>
            <p:cNvSpPr/>
            <p:nvPr/>
          </p:nvSpPr>
          <p:spPr>
            <a:xfrm flipH="1">
              <a:off x="8785440" y="4824720"/>
              <a:ext cx="2798280" cy="1544400"/>
            </a:xfrm>
            <a:custGeom>
              <a:avLst/>
              <a:gdLst>
                <a:gd name="textAreaLeft" fmla="*/ -720 w 2798280"/>
                <a:gd name="textAreaRight" fmla="*/ 2798640 w 2798280"/>
                <a:gd name="textAreaTop" fmla="*/ 0 h 1544400"/>
                <a:gd name="textAreaBottom" fmla="*/ 1545480 h 1544400"/>
              </a:gdLst>
              <a:ahLst/>
              <a:cxnLst/>
              <a:rect l="textAreaLeft" t="textAreaTop" r="textAreaRight" b="textAreaBottom"/>
              <a:pathLst>
                <a:path w="866174" h="508528">
                  <a:moveTo>
                    <a:pt x="21488" y="21488"/>
                  </a:moveTo>
                  <a:lnTo>
                    <a:pt x="845751" y="489222"/>
                  </a:lnTo>
                </a:path>
              </a:pathLst>
            </a:custGeom>
            <a:noFill/>
            <a:ln w="97667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" name="Forma libre 678"/>
            <p:cNvSpPr/>
            <p:nvPr/>
          </p:nvSpPr>
          <p:spPr>
            <a:xfrm flipH="1">
              <a:off x="9883080" y="4630680"/>
              <a:ext cx="1515960" cy="822600"/>
            </a:xfrm>
            <a:custGeom>
              <a:avLst/>
              <a:gdLst>
                <a:gd name="textAreaLeft" fmla="*/ -720 w 1515960"/>
                <a:gd name="textAreaRight" fmla="*/ 1516320 w 1515960"/>
                <a:gd name="textAreaTop" fmla="*/ 0 h 822600"/>
                <a:gd name="textAreaBottom" fmla="*/ 823680 h 822600"/>
              </a:gdLst>
              <a:ahLst/>
              <a:cxnLst/>
              <a:rect l="textAreaLeft" t="textAreaTop" r="textAreaRight" b="textAreaBottom"/>
              <a:pathLst>
                <a:path w="469410" h="271028">
                  <a:moveTo>
                    <a:pt x="2096" y="136492"/>
                  </a:moveTo>
                  <a:lnTo>
                    <a:pt x="235124" y="2096"/>
                  </a:lnTo>
                  <a:lnTo>
                    <a:pt x="467874" y="136492"/>
                  </a:lnTo>
                  <a:lnTo>
                    <a:pt x="235124" y="271169"/>
                  </a:lnTo>
                  <a:close/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" name="Forma libre 679"/>
            <p:cNvSpPr/>
            <p:nvPr/>
          </p:nvSpPr>
          <p:spPr>
            <a:xfrm flipH="1">
              <a:off x="9989640" y="4685760"/>
              <a:ext cx="1308240" cy="712080"/>
            </a:xfrm>
            <a:custGeom>
              <a:avLst/>
              <a:gdLst>
                <a:gd name="textAreaLeft" fmla="*/ 720 w 1308240"/>
                <a:gd name="textAreaRight" fmla="*/ 1310040 w 1308240"/>
                <a:gd name="textAreaTop" fmla="*/ 0 h 712080"/>
                <a:gd name="textAreaBottom" fmla="*/ 713160 h 712080"/>
              </a:gdLst>
              <a:ahLst/>
              <a:cxnLst/>
              <a:rect l="textAreaLeft" t="textAreaTop" r="textAreaRight" b="textAreaBottom"/>
              <a:pathLst>
                <a:path w="405146" h="234705">
                  <a:moveTo>
                    <a:pt x="405006" y="118331"/>
                  </a:moveTo>
                  <a:lnTo>
                    <a:pt x="203551" y="2096"/>
                  </a:lnTo>
                  <a:lnTo>
                    <a:pt x="2096" y="118331"/>
                  </a:lnTo>
                  <a:lnTo>
                    <a:pt x="203551" y="234845"/>
                  </a:lnTo>
                  <a:close/>
                </a:path>
              </a:pathLst>
            </a:custGeom>
            <a:solidFill>
              <a:srgbClr val="3262A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5" name="Forma libre 680"/>
            <p:cNvSpPr/>
            <p:nvPr/>
          </p:nvSpPr>
          <p:spPr>
            <a:xfrm flipH="1">
              <a:off x="9896400" y="5677560"/>
              <a:ext cx="1254240" cy="686520"/>
            </a:xfrm>
            <a:custGeom>
              <a:avLst/>
              <a:gdLst>
                <a:gd name="textAreaLeft" fmla="*/ 720 w 1254240"/>
                <a:gd name="textAreaRight" fmla="*/ 1256040 w 1254240"/>
                <a:gd name="textAreaTop" fmla="*/ 0 h 686520"/>
                <a:gd name="textAreaBottom" fmla="*/ 687240 h 686520"/>
              </a:gdLst>
              <a:ahLst/>
              <a:cxnLst/>
              <a:rect l="textAreaLeft" t="textAreaTop" r="textAreaRight" b="textAreaBottom"/>
              <a:pathLst>
                <a:path w="388381" h="226323">
                  <a:moveTo>
                    <a:pt x="148228" y="5449"/>
                  </a:moveTo>
                  <a:lnTo>
                    <a:pt x="6287" y="87316"/>
                  </a:lnTo>
                  <a:cubicBezTo>
                    <a:pt x="699" y="90669"/>
                    <a:pt x="699" y="98492"/>
                    <a:pt x="6287" y="101845"/>
                  </a:cubicBezTo>
                  <a:lnTo>
                    <a:pt x="216125" y="223110"/>
                  </a:lnTo>
                  <a:cubicBezTo>
                    <a:pt x="223669" y="227580"/>
                    <a:pt x="233169" y="227580"/>
                    <a:pt x="240992" y="223110"/>
                  </a:cubicBezTo>
                  <a:lnTo>
                    <a:pt x="384051" y="141801"/>
                  </a:lnTo>
                  <a:cubicBezTo>
                    <a:pt x="389639" y="138728"/>
                    <a:pt x="389639" y="130625"/>
                    <a:pt x="384051" y="127272"/>
                  </a:cubicBezTo>
                  <a:lnTo>
                    <a:pt x="173095" y="5449"/>
                  </a:lnTo>
                  <a:cubicBezTo>
                    <a:pt x="165551" y="978"/>
                    <a:pt x="156051" y="978"/>
                    <a:pt x="148228" y="5449"/>
                  </a:cubicBezTo>
                  <a:close/>
                </a:path>
              </a:pathLst>
            </a:custGeom>
            <a:solidFill>
              <a:srgbClr val="3262A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6" name="Forma libre 681"/>
            <p:cNvSpPr/>
            <p:nvPr/>
          </p:nvSpPr>
          <p:spPr>
            <a:xfrm flipH="1">
              <a:off x="9795960" y="5623560"/>
              <a:ext cx="1452600" cy="797040"/>
            </a:xfrm>
            <a:custGeom>
              <a:avLst/>
              <a:gdLst>
                <a:gd name="textAreaLeft" fmla="*/ -720 w 1452600"/>
                <a:gd name="textAreaRight" fmla="*/ 1452960 w 1452600"/>
                <a:gd name="textAreaTop" fmla="*/ 0 h 797040"/>
                <a:gd name="textAreaBottom" fmla="*/ 798120 h 797040"/>
              </a:gdLst>
              <a:ahLst/>
              <a:cxnLst/>
              <a:rect l="textAreaLeft" t="textAreaTop" r="textAreaRight" b="textAreaBottom"/>
              <a:pathLst>
                <a:path w="449851" h="262646">
                  <a:moveTo>
                    <a:pt x="6741" y="104570"/>
                  </a:moveTo>
                  <a:lnTo>
                    <a:pt x="178020" y="5658"/>
                  </a:lnTo>
                  <a:cubicBezTo>
                    <a:pt x="186403" y="908"/>
                    <a:pt x="196741" y="908"/>
                    <a:pt x="204844" y="5658"/>
                  </a:cubicBezTo>
                  <a:lnTo>
                    <a:pt x="445417" y="144525"/>
                  </a:lnTo>
                  <a:cubicBezTo>
                    <a:pt x="451564" y="148158"/>
                    <a:pt x="451564" y="156820"/>
                    <a:pt x="445417" y="160172"/>
                  </a:cubicBezTo>
                  <a:lnTo>
                    <a:pt x="272461" y="258246"/>
                  </a:lnTo>
                  <a:cubicBezTo>
                    <a:pt x="264079" y="262996"/>
                    <a:pt x="254020" y="262996"/>
                    <a:pt x="245638" y="258246"/>
                  </a:cubicBezTo>
                  <a:lnTo>
                    <a:pt x="6462" y="120217"/>
                  </a:lnTo>
                  <a:cubicBezTo>
                    <a:pt x="594" y="116584"/>
                    <a:pt x="594" y="107923"/>
                    <a:pt x="6741" y="104570"/>
                  </a:cubicBezTo>
                  <a:close/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7" name="Forma libre 682"/>
            <p:cNvSpPr/>
            <p:nvPr/>
          </p:nvSpPr>
          <p:spPr>
            <a:xfrm flipH="1">
              <a:off x="8500680" y="5003280"/>
              <a:ext cx="1696680" cy="924480"/>
            </a:xfrm>
            <a:custGeom>
              <a:avLst/>
              <a:gdLst>
                <a:gd name="textAreaLeft" fmla="*/ -720 w 1696680"/>
                <a:gd name="textAreaRight" fmla="*/ 1697040 w 1696680"/>
                <a:gd name="textAreaTop" fmla="*/ 0 h 924480"/>
                <a:gd name="textAreaBottom" fmla="*/ 925560 h 924480"/>
              </a:gdLst>
              <a:ahLst/>
              <a:cxnLst/>
              <a:rect l="textAreaLeft" t="textAreaTop" r="textAreaRight" b="textAreaBottom"/>
              <a:pathLst>
                <a:path w="525292" h="304558">
                  <a:moveTo>
                    <a:pt x="309448" y="2096"/>
                  </a:moveTo>
                  <a:lnTo>
                    <a:pt x="2096" y="179522"/>
                  </a:lnTo>
                  <a:lnTo>
                    <a:pt x="216683" y="301345"/>
                  </a:lnTo>
                  <a:cubicBezTo>
                    <a:pt x="221713" y="304139"/>
                    <a:pt x="227580" y="304139"/>
                    <a:pt x="232610" y="301345"/>
                  </a:cubicBezTo>
                  <a:lnTo>
                    <a:pt x="519844" y="135654"/>
                  </a:lnTo>
                  <a:cubicBezTo>
                    <a:pt x="525153" y="132581"/>
                    <a:pt x="525153" y="124757"/>
                    <a:pt x="519844" y="121684"/>
                  </a:cubicBezTo>
                  <a:lnTo>
                    <a:pt x="309448" y="2096"/>
                  </a:lnTo>
                  <a:close/>
                </a:path>
              </a:pathLst>
            </a:custGeom>
            <a:solidFill>
              <a:srgbClr val="3262A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8" name="Forma libre 683"/>
            <p:cNvSpPr/>
            <p:nvPr/>
          </p:nvSpPr>
          <p:spPr>
            <a:xfrm flipH="1">
              <a:off x="8403840" y="4948920"/>
              <a:ext cx="1895400" cy="1026360"/>
            </a:xfrm>
            <a:custGeom>
              <a:avLst/>
              <a:gdLst>
                <a:gd name="textAreaLeft" fmla="*/ -720 w 1895400"/>
                <a:gd name="textAreaRight" fmla="*/ 1895760 w 1895400"/>
                <a:gd name="textAreaTop" fmla="*/ 0 h 1026360"/>
                <a:gd name="textAreaBottom" fmla="*/ 1027440 h 1026360"/>
              </a:gdLst>
              <a:ahLst/>
              <a:cxnLst/>
              <a:rect l="textAreaLeft" t="textAreaTop" r="textAreaRight" b="textAreaBottom"/>
              <a:pathLst>
                <a:path w="586763" h="338087">
                  <a:moveTo>
                    <a:pt x="2096" y="197683"/>
                  </a:moveTo>
                  <a:lnTo>
                    <a:pt x="341021" y="2096"/>
                  </a:lnTo>
                  <a:lnTo>
                    <a:pt x="582712" y="139286"/>
                  </a:lnTo>
                  <a:cubicBezTo>
                    <a:pt x="588300" y="142360"/>
                    <a:pt x="588300" y="150742"/>
                    <a:pt x="582712" y="153816"/>
                  </a:cubicBezTo>
                  <a:lnTo>
                    <a:pt x="267536" y="335712"/>
                  </a:lnTo>
                  <a:cubicBezTo>
                    <a:pt x="260830" y="339624"/>
                    <a:pt x="252448" y="339624"/>
                    <a:pt x="245463" y="335712"/>
                  </a:cubicBezTo>
                  <a:lnTo>
                    <a:pt x="2096" y="197683"/>
                  </a:lnTo>
                  <a:close/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9" name="Forma libre 684"/>
            <p:cNvSpPr/>
            <p:nvPr/>
          </p:nvSpPr>
          <p:spPr>
            <a:xfrm flipH="1">
              <a:off x="7862040" y="4581360"/>
              <a:ext cx="1127880" cy="618840"/>
            </a:xfrm>
            <a:custGeom>
              <a:avLst/>
              <a:gdLst>
                <a:gd name="textAreaLeft" fmla="*/ 360 w 1127880"/>
                <a:gd name="textAreaRight" fmla="*/ 1128960 w 1127880"/>
                <a:gd name="textAreaTop" fmla="*/ 0 h 618840"/>
                <a:gd name="textAreaBottom" fmla="*/ 619920 h 618840"/>
              </a:gdLst>
              <a:ahLst/>
              <a:cxnLst/>
              <a:rect l="textAreaLeft" t="textAreaTop" r="textAreaRight" b="textAreaBottom"/>
              <a:pathLst>
                <a:path w="349263" h="203970">
                  <a:moveTo>
                    <a:pt x="2096" y="102125"/>
                  </a:moveTo>
                  <a:lnTo>
                    <a:pt x="175610" y="2096"/>
                  </a:lnTo>
                  <a:lnTo>
                    <a:pt x="349124" y="102125"/>
                  </a:lnTo>
                  <a:lnTo>
                    <a:pt x="175610" y="202154"/>
                  </a:lnTo>
                  <a:close/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" name="Forma libre 685"/>
            <p:cNvSpPr/>
            <p:nvPr/>
          </p:nvSpPr>
          <p:spPr>
            <a:xfrm flipH="1">
              <a:off x="7958880" y="4636440"/>
              <a:ext cx="929160" cy="508320"/>
            </a:xfrm>
            <a:custGeom>
              <a:avLst/>
              <a:gdLst>
                <a:gd name="textAreaLeft" fmla="*/ -720 w 929160"/>
                <a:gd name="textAreaRight" fmla="*/ 929520 w 929160"/>
                <a:gd name="textAreaTop" fmla="*/ 0 h 508320"/>
                <a:gd name="textAreaBottom" fmla="*/ 509040 h 508320"/>
              </a:gdLst>
              <a:ahLst/>
              <a:cxnLst/>
              <a:rect l="textAreaLeft" t="textAreaTop" r="textAreaRight" b="textAreaBottom"/>
              <a:pathLst>
                <a:path w="287793" h="167646">
                  <a:moveTo>
                    <a:pt x="285977" y="83963"/>
                  </a:moveTo>
                  <a:lnTo>
                    <a:pt x="144036" y="2096"/>
                  </a:lnTo>
                  <a:lnTo>
                    <a:pt x="2096" y="83963"/>
                  </a:lnTo>
                  <a:lnTo>
                    <a:pt x="144036" y="166110"/>
                  </a:lnTo>
                  <a:close/>
                </a:path>
              </a:pathLst>
            </a:custGeom>
            <a:solidFill>
              <a:srgbClr val="3262A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" name="Forma libre 686"/>
            <p:cNvSpPr/>
            <p:nvPr/>
          </p:nvSpPr>
          <p:spPr>
            <a:xfrm flipH="1">
              <a:off x="8199000" y="5636880"/>
              <a:ext cx="784440" cy="432000"/>
            </a:xfrm>
            <a:custGeom>
              <a:avLst/>
              <a:gdLst>
                <a:gd name="textAreaLeft" fmla="*/ -720 w 784440"/>
                <a:gd name="textAreaRight" fmla="*/ 784800 w 784440"/>
                <a:gd name="textAreaTop" fmla="*/ 0 h 432000"/>
                <a:gd name="textAreaBottom" fmla="*/ 433080 h 432000"/>
              </a:gdLst>
              <a:ahLst/>
              <a:cxnLst/>
              <a:rect l="textAreaLeft" t="textAreaTop" r="textAreaRight" b="textAreaBottom"/>
              <a:pathLst>
                <a:path w="243087" h="142499">
                  <a:moveTo>
                    <a:pt x="240433" y="43099"/>
                  </a:moveTo>
                  <a:lnTo>
                    <a:pt x="171698" y="3982"/>
                  </a:lnTo>
                  <a:cubicBezTo>
                    <a:pt x="167228" y="1467"/>
                    <a:pt x="161919" y="1467"/>
                    <a:pt x="157448" y="3982"/>
                  </a:cubicBezTo>
                  <a:lnTo>
                    <a:pt x="4610" y="92276"/>
                  </a:lnTo>
                  <a:cubicBezTo>
                    <a:pt x="1257" y="94231"/>
                    <a:pt x="1257" y="99261"/>
                    <a:pt x="4610" y="101217"/>
                  </a:cubicBezTo>
                  <a:lnTo>
                    <a:pt x="73345" y="140334"/>
                  </a:lnTo>
                  <a:cubicBezTo>
                    <a:pt x="77816" y="142849"/>
                    <a:pt x="83125" y="142849"/>
                    <a:pt x="87595" y="140334"/>
                  </a:cubicBezTo>
                  <a:lnTo>
                    <a:pt x="240433" y="52040"/>
                  </a:lnTo>
                  <a:cubicBezTo>
                    <a:pt x="243786" y="49805"/>
                    <a:pt x="243786" y="45055"/>
                    <a:pt x="240433" y="43099"/>
                  </a:cubicBezTo>
                  <a:close/>
                </a:path>
              </a:pathLst>
            </a:custGeom>
            <a:solidFill>
              <a:srgbClr val="3262A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2" name="Forma libre 687"/>
            <p:cNvSpPr/>
            <p:nvPr/>
          </p:nvSpPr>
          <p:spPr>
            <a:xfrm flipH="1">
              <a:off x="8097120" y="5584680"/>
              <a:ext cx="992160" cy="533880"/>
            </a:xfrm>
            <a:custGeom>
              <a:avLst/>
              <a:gdLst>
                <a:gd name="textAreaLeft" fmla="*/ 720 w 992160"/>
                <a:gd name="textAreaRight" fmla="*/ 993960 w 992160"/>
                <a:gd name="textAreaTop" fmla="*/ 0 h 533880"/>
                <a:gd name="textAreaBottom" fmla="*/ 534600 h 533880"/>
              </a:gdLst>
              <a:ahLst/>
              <a:cxnLst/>
              <a:rect l="textAreaLeft" t="textAreaTop" r="textAreaRight" b="textAreaBottom"/>
              <a:pathLst>
                <a:path w="307352" h="176029">
                  <a:moveTo>
                    <a:pt x="4401" y="110088"/>
                  </a:moveTo>
                  <a:lnTo>
                    <a:pt x="186297" y="5029"/>
                  </a:lnTo>
                  <a:cubicBezTo>
                    <a:pt x="193003" y="1118"/>
                    <a:pt x="200827" y="1118"/>
                    <a:pt x="207533" y="5029"/>
                  </a:cubicBezTo>
                  <a:lnTo>
                    <a:pt x="305606" y="60632"/>
                  </a:lnTo>
                  <a:cubicBezTo>
                    <a:pt x="308679" y="62309"/>
                    <a:pt x="308679" y="66779"/>
                    <a:pt x="305606" y="68456"/>
                  </a:cubicBezTo>
                  <a:lnTo>
                    <a:pt x="123709" y="173514"/>
                  </a:lnTo>
                  <a:cubicBezTo>
                    <a:pt x="117283" y="177426"/>
                    <a:pt x="109180" y="177426"/>
                    <a:pt x="102474" y="173514"/>
                  </a:cubicBezTo>
                  <a:lnTo>
                    <a:pt x="4401" y="117912"/>
                  </a:lnTo>
                  <a:cubicBezTo>
                    <a:pt x="1327" y="116235"/>
                    <a:pt x="1327" y="111764"/>
                    <a:pt x="4401" y="110088"/>
                  </a:cubicBezTo>
                  <a:close/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3" name="Forma libre 688"/>
            <p:cNvSpPr/>
            <p:nvPr/>
          </p:nvSpPr>
          <p:spPr>
            <a:xfrm flipH="1">
              <a:off x="9995040" y="5700600"/>
              <a:ext cx="242640" cy="134640"/>
            </a:xfrm>
            <a:custGeom>
              <a:avLst/>
              <a:gdLst>
                <a:gd name="textAreaLeft" fmla="*/ 720 w 242640"/>
                <a:gd name="textAreaRight" fmla="*/ 244440 w 242640"/>
                <a:gd name="textAreaTop" fmla="*/ 0 h 134640"/>
                <a:gd name="textAreaBottom" fmla="*/ 135720 h 134640"/>
              </a:gdLst>
              <a:ahLst/>
              <a:cxnLst/>
              <a:rect l="textAreaLeft" t="textAreaTop" r="textAreaRight" b="textAreaBottom"/>
              <a:pathLst>
                <a:path w="75441" h="44705">
                  <a:moveTo>
                    <a:pt x="74184" y="2096"/>
                  </a:moveTo>
                  <a:lnTo>
                    <a:pt x="2096" y="43728"/>
                  </a:lnTo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Forma libre 689"/>
            <p:cNvSpPr/>
            <p:nvPr/>
          </p:nvSpPr>
          <p:spPr>
            <a:xfrm flipH="1">
              <a:off x="8738640" y="5018760"/>
              <a:ext cx="170640" cy="9216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92160"/>
                <a:gd name="textAreaBottom" fmla="*/ 93240 h 92160"/>
              </a:gdLst>
              <a:ahLst/>
              <a:cxnLst/>
              <a:rect l="textAreaLeft" t="textAreaTop" r="textAreaRight" b="textAreaBottom"/>
              <a:pathLst>
                <a:path w="53088" h="30735">
                  <a:moveTo>
                    <a:pt x="52110" y="2096"/>
                  </a:moveTo>
                  <a:lnTo>
                    <a:pt x="2096" y="30875"/>
                  </a:lnTo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Forma libre 690"/>
            <p:cNvSpPr/>
            <p:nvPr/>
          </p:nvSpPr>
          <p:spPr>
            <a:xfrm flipH="1">
              <a:off x="8633520" y="5652000"/>
              <a:ext cx="233640" cy="134640"/>
            </a:xfrm>
            <a:custGeom>
              <a:avLst/>
              <a:gdLst>
                <a:gd name="textAreaLeft" fmla="*/ -720 w 233640"/>
                <a:gd name="textAreaRight" fmla="*/ 234000 w 233640"/>
                <a:gd name="textAreaTop" fmla="*/ 0 h 134640"/>
                <a:gd name="textAreaBottom" fmla="*/ 135720 h 134640"/>
              </a:gdLst>
              <a:ahLst/>
              <a:cxnLst/>
              <a:rect l="textAreaLeft" t="textAreaTop" r="textAreaRight" b="textAreaBottom"/>
              <a:pathLst>
                <a:path w="72646" h="44705">
                  <a:moveTo>
                    <a:pt x="2096" y="2096"/>
                  </a:moveTo>
                  <a:lnTo>
                    <a:pt x="72228" y="42610"/>
                  </a:lnTo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Forma libre 691"/>
            <p:cNvSpPr/>
            <p:nvPr/>
          </p:nvSpPr>
          <p:spPr>
            <a:xfrm flipH="1">
              <a:off x="10075320" y="5271840"/>
              <a:ext cx="242640" cy="134640"/>
            </a:xfrm>
            <a:custGeom>
              <a:avLst/>
              <a:gdLst>
                <a:gd name="textAreaLeft" fmla="*/ 720 w 242640"/>
                <a:gd name="textAreaRight" fmla="*/ 244440 w 242640"/>
                <a:gd name="textAreaTop" fmla="*/ 0 h 134640"/>
                <a:gd name="textAreaBottom" fmla="*/ 135720 h 134640"/>
              </a:gdLst>
              <a:ahLst/>
              <a:cxnLst/>
              <a:rect l="textAreaLeft" t="textAreaTop" r="textAreaRight" b="textAreaBottom"/>
              <a:pathLst>
                <a:path w="75441" h="44705">
                  <a:moveTo>
                    <a:pt x="2096" y="2096"/>
                  </a:moveTo>
                  <a:lnTo>
                    <a:pt x="73345" y="43169"/>
                  </a:lnTo>
                </a:path>
              </a:pathLst>
            </a:custGeom>
            <a:noFill/>
            <a:ln w="9528" cap="rnd">
              <a:solidFill>
                <a:srgbClr val="3262AC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" name="Forma libre 692"/>
            <p:cNvSpPr/>
            <p:nvPr/>
          </p:nvSpPr>
          <p:spPr>
            <a:xfrm flipH="1">
              <a:off x="9988560" y="3335040"/>
              <a:ext cx="658080" cy="1892520"/>
            </a:xfrm>
            <a:custGeom>
              <a:avLst/>
              <a:gdLst>
                <a:gd name="textAreaLeft" fmla="*/ 720 w 658080"/>
                <a:gd name="textAreaRight" fmla="*/ 659880 w 658080"/>
                <a:gd name="textAreaTop" fmla="*/ 0 h 1892520"/>
                <a:gd name="textAreaBottom" fmla="*/ 1893600 h 1892520"/>
              </a:gdLst>
              <a:ahLst/>
              <a:cxnLst/>
              <a:rect l="textAreaLeft" t="textAreaTop" r="textAreaRight" b="textAreaBottom"/>
              <a:pathLst>
                <a:path w="203970" h="623086">
                  <a:moveTo>
                    <a:pt x="2096" y="623785"/>
                  </a:moveTo>
                  <a:lnTo>
                    <a:pt x="203551" y="507271"/>
                  </a:lnTo>
                  <a:lnTo>
                    <a:pt x="203551" y="2096"/>
                  </a:lnTo>
                  <a:lnTo>
                    <a:pt x="2096" y="118331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" name="Forma libre 693"/>
            <p:cNvSpPr/>
            <p:nvPr/>
          </p:nvSpPr>
          <p:spPr>
            <a:xfrm flipH="1">
              <a:off x="9989640" y="2981880"/>
              <a:ext cx="1308240" cy="712080"/>
            </a:xfrm>
            <a:custGeom>
              <a:avLst/>
              <a:gdLst>
                <a:gd name="textAreaLeft" fmla="*/ 720 w 1308240"/>
                <a:gd name="textAreaRight" fmla="*/ 1310040 w 1308240"/>
                <a:gd name="textAreaTop" fmla="*/ 0 h 712080"/>
                <a:gd name="textAreaBottom" fmla="*/ 713160 h 712080"/>
              </a:gdLst>
              <a:ahLst/>
              <a:cxnLst/>
              <a:rect l="textAreaLeft" t="textAreaTop" r="textAreaRight" b="textAreaBottom"/>
              <a:pathLst>
                <a:path w="405146" h="234705">
                  <a:moveTo>
                    <a:pt x="405006" y="118331"/>
                  </a:moveTo>
                  <a:lnTo>
                    <a:pt x="203551" y="2096"/>
                  </a:lnTo>
                  <a:lnTo>
                    <a:pt x="2096" y="118331"/>
                  </a:lnTo>
                  <a:lnTo>
                    <a:pt x="203551" y="234566"/>
                  </a:lnTo>
                  <a:close/>
                </a:path>
              </a:pathLst>
            </a:custGeom>
            <a:solidFill>
              <a:srgbClr val="3252A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9" name="Forma libre 694"/>
            <p:cNvSpPr/>
            <p:nvPr/>
          </p:nvSpPr>
          <p:spPr>
            <a:xfrm flipH="1">
              <a:off x="10227960" y="3300120"/>
              <a:ext cx="829800" cy="26208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262080"/>
                <a:gd name="textAreaBottom" fmla="*/ 263160 h 262080"/>
              </a:gdLst>
              <a:ahLst/>
              <a:cxnLst/>
              <a:rect l="textAreaLeft" t="textAreaTop" r="textAreaRight" b="textAreaBottom"/>
              <a:pathLst>
                <a:path w="257058" h="86617">
                  <a:moveTo>
                    <a:pt x="256639" y="13551"/>
                  </a:moveTo>
                  <a:lnTo>
                    <a:pt x="2096" y="2096"/>
                  </a:lnTo>
                  <a:lnTo>
                    <a:pt x="2096" y="13551"/>
                  </a:lnTo>
                  <a:lnTo>
                    <a:pt x="129507" y="87037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" name="Forma libre 695"/>
            <p:cNvSpPr/>
            <p:nvPr/>
          </p:nvSpPr>
          <p:spPr>
            <a:xfrm flipH="1">
              <a:off x="10223280" y="3300120"/>
              <a:ext cx="423360" cy="262080"/>
            </a:xfrm>
            <a:custGeom>
              <a:avLst/>
              <a:gdLst>
                <a:gd name="textAreaLeft" fmla="*/ 720 w 423360"/>
                <a:gd name="textAreaRight" fmla="*/ 425160 w 423360"/>
                <a:gd name="textAreaTop" fmla="*/ 0 h 262080"/>
                <a:gd name="textAreaBottom" fmla="*/ 263160 h 262080"/>
              </a:gdLst>
              <a:ahLst/>
              <a:cxnLst/>
              <a:rect l="textAreaLeft" t="textAreaTop" r="textAreaRight" b="textAreaBottom"/>
              <a:pathLst>
                <a:path w="131323" h="86617">
                  <a:moveTo>
                    <a:pt x="129228" y="13551"/>
                  </a:moveTo>
                  <a:lnTo>
                    <a:pt x="129228" y="2096"/>
                  </a:lnTo>
                  <a:lnTo>
                    <a:pt x="2096" y="75581"/>
                  </a:lnTo>
                  <a:lnTo>
                    <a:pt x="2096" y="87037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1" name="Forma libre 696"/>
            <p:cNvSpPr/>
            <p:nvPr/>
          </p:nvSpPr>
          <p:spPr>
            <a:xfrm flipH="1">
              <a:off x="10227960" y="307692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639" y="75581"/>
                  </a:moveTo>
                  <a:lnTo>
                    <a:pt x="129507" y="2096"/>
                  </a:lnTo>
                  <a:lnTo>
                    <a:pt x="2096" y="75581"/>
                  </a:lnTo>
                  <a:lnTo>
                    <a:pt x="129507" y="149066"/>
                  </a:lnTo>
                  <a:close/>
                </a:path>
              </a:pathLst>
            </a:custGeom>
            <a:solidFill>
              <a:srgbClr val="416CB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Forma libre 697"/>
            <p:cNvSpPr/>
            <p:nvPr/>
          </p:nvSpPr>
          <p:spPr>
            <a:xfrm flipH="1">
              <a:off x="10553040" y="325332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449" y="2096"/>
                  </a:moveTo>
                  <a:lnTo>
                    <a:pt x="2096" y="3772"/>
                  </a:lnTo>
                  <a:lnTo>
                    <a:pt x="96816" y="58537"/>
                  </a:lnTo>
                  <a:lnTo>
                    <a:pt x="99889" y="56581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3" name="Forma libre 698"/>
            <p:cNvSpPr/>
            <p:nvPr/>
          </p:nvSpPr>
          <p:spPr>
            <a:xfrm flipH="1">
              <a:off x="10624320" y="329256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96537" y="58537"/>
                  </a:moveTo>
                  <a:lnTo>
                    <a:pt x="99889" y="56581"/>
                  </a:lnTo>
                  <a:lnTo>
                    <a:pt x="5449" y="2096"/>
                  </a:lnTo>
                  <a:lnTo>
                    <a:pt x="2096" y="3772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" name="Forma libre 699"/>
            <p:cNvSpPr/>
            <p:nvPr/>
          </p:nvSpPr>
          <p:spPr>
            <a:xfrm flipH="1">
              <a:off x="10588320" y="327312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169" y="2096"/>
                  </a:moveTo>
                  <a:lnTo>
                    <a:pt x="2096" y="3772"/>
                  </a:lnTo>
                  <a:lnTo>
                    <a:pt x="96537" y="58537"/>
                  </a:lnTo>
                  <a:lnTo>
                    <a:pt x="99889" y="56581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Forma libre 700"/>
            <p:cNvSpPr/>
            <p:nvPr/>
          </p:nvSpPr>
          <p:spPr>
            <a:xfrm flipH="1">
              <a:off x="10517040" y="323388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449" y="2096"/>
                  </a:moveTo>
                  <a:lnTo>
                    <a:pt x="2096" y="4051"/>
                  </a:lnTo>
                  <a:lnTo>
                    <a:pt x="96537" y="58537"/>
                  </a:lnTo>
                  <a:lnTo>
                    <a:pt x="99889" y="56581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" name="Forma libre 701"/>
            <p:cNvSpPr/>
            <p:nvPr/>
          </p:nvSpPr>
          <p:spPr>
            <a:xfrm flipH="1">
              <a:off x="10338120" y="313632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449" y="2096"/>
                  </a:moveTo>
                  <a:lnTo>
                    <a:pt x="2096" y="4051"/>
                  </a:lnTo>
                  <a:lnTo>
                    <a:pt x="96816" y="58537"/>
                  </a:lnTo>
                  <a:lnTo>
                    <a:pt x="99889" y="56860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" name="Forma libre 702"/>
            <p:cNvSpPr/>
            <p:nvPr/>
          </p:nvSpPr>
          <p:spPr>
            <a:xfrm flipH="1">
              <a:off x="10409400" y="317520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449" y="2096"/>
                  </a:moveTo>
                  <a:lnTo>
                    <a:pt x="2096" y="4051"/>
                  </a:lnTo>
                  <a:lnTo>
                    <a:pt x="96537" y="58537"/>
                  </a:lnTo>
                  <a:lnTo>
                    <a:pt x="99889" y="56860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Forma libre 703"/>
            <p:cNvSpPr/>
            <p:nvPr/>
          </p:nvSpPr>
          <p:spPr>
            <a:xfrm flipH="1">
              <a:off x="10480680" y="321444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169" y="2096"/>
                  </a:moveTo>
                  <a:lnTo>
                    <a:pt x="2096" y="4051"/>
                  </a:lnTo>
                  <a:lnTo>
                    <a:pt x="96537" y="58537"/>
                  </a:lnTo>
                  <a:lnTo>
                    <a:pt x="99889" y="56581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" name="Forma libre 704"/>
            <p:cNvSpPr/>
            <p:nvPr/>
          </p:nvSpPr>
          <p:spPr>
            <a:xfrm flipH="1">
              <a:off x="10373400" y="315576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169" y="2096"/>
                  </a:moveTo>
                  <a:lnTo>
                    <a:pt x="2096" y="4051"/>
                  </a:lnTo>
                  <a:lnTo>
                    <a:pt x="96537" y="58537"/>
                  </a:lnTo>
                  <a:lnTo>
                    <a:pt x="99889" y="56860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" name="Forma libre 705"/>
            <p:cNvSpPr/>
            <p:nvPr/>
          </p:nvSpPr>
          <p:spPr>
            <a:xfrm flipH="1">
              <a:off x="10445400" y="3195000"/>
              <a:ext cx="324000" cy="177120"/>
            </a:xfrm>
            <a:custGeom>
              <a:avLst/>
              <a:gdLst>
                <a:gd name="textAreaLeft" fmla="*/ 720 w 324000"/>
                <a:gd name="textAreaRight" fmla="*/ 325800 w 324000"/>
                <a:gd name="textAreaTop" fmla="*/ 0 h 177120"/>
                <a:gd name="textAreaBottom" fmla="*/ 178200 h 177120"/>
              </a:gdLst>
              <a:ahLst/>
              <a:cxnLst/>
              <a:rect l="textAreaLeft" t="textAreaTop" r="textAreaRight" b="textAreaBottom"/>
              <a:pathLst>
                <a:path w="100588" h="58676">
                  <a:moveTo>
                    <a:pt x="5449" y="2096"/>
                  </a:moveTo>
                  <a:lnTo>
                    <a:pt x="2096" y="4051"/>
                  </a:lnTo>
                  <a:lnTo>
                    <a:pt x="96816" y="58537"/>
                  </a:lnTo>
                  <a:lnTo>
                    <a:pt x="99889" y="56860"/>
                  </a:lnTo>
                  <a:close/>
                </a:path>
              </a:pathLst>
            </a:custGeom>
            <a:solidFill>
              <a:srgbClr val="37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Forma libre 706"/>
            <p:cNvSpPr/>
            <p:nvPr/>
          </p:nvSpPr>
          <p:spPr>
            <a:xfrm flipH="1">
              <a:off x="10652400" y="3357000"/>
              <a:ext cx="631080" cy="1850040"/>
            </a:xfrm>
            <a:custGeom>
              <a:avLst/>
              <a:gdLst>
                <a:gd name="textAreaLeft" fmla="*/ -720 w 631080"/>
                <a:gd name="textAreaRight" fmla="*/ 631440 w 631080"/>
                <a:gd name="textAreaTop" fmla="*/ 0 h 1850040"/>
                <a:gd name="textAreaBottom" fmla="*/ 1851120 h 1850040"/>
              </a:gdLst>
              <a:ahLst/>
              <a:cxnLst/>
              <a:rect l="textAreaLeft" t="textAreaTop" r="textAreaRight" b="textAreaBottom"/>
              <a:pathLst>
                <a:path w="195587" h="609116">
                  <a:moveTo>
                    <a:pt x="2096" y="497771"/>
                  </a:moveTo>
                  <a:lnTo>
                    <a:pt x="2096" y="2096"/>
                  </a:lnTo>
                  <a:lnTo>
                    <a:pt x="195169" y="113581"/>
                  </a:lnTo>
                  <a:lnTo>
                    <a:pt x="195169" y="609256"/>
                  </a:lnTo>
                  <a:close/>
                </a:path>
              </a:pathLst>
            </a:custGeom>
            <a:solidFill>
              <a:srgbClr val="2D2E7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Forma libre 707"/>
            <p:cNvSpPr/>
            <p:nvPr/>
          </p:nvSpPr>
          <p:spPr>
            <a:xfrm flipH="1">
              <a:off x="10639800" y="3335040"/>
              <a:ext cx="658080" cy="1892520"/>
            </a:xfrm>
            <a:custGeom>
              <a:avLst/>
              <a:gdLst>
                <a:gd name="textAreaLeft" fmla="*/ 720 w 658080"/>
                <a:gd name="textAreaRight" fmla="*/ 659880 w 658080"/>
                <a:gd name="textAreaTop" fmla="*/ 0 h 1892520"/>
                <a:gd name="textAreaBottom" fmla="*/ 1893600 h 1892520"/>
              </a:gdLst>
              <a:ahLst/>
              <a:cxnLst/>
              <a:rect l="textAreaLeft" t="textAreaTop" r="textAreaRight" b="textAreaBottom"/>
              <a:pathLst>
                <a:path w="203970" h="623086">
                  <a:moveTo>
                    <a:pt x="10478" y="16625"/>
                  </a:moveTo>
                  <a:lnTo>
                    <a:pt x="195169" y="123360"/>
                  </a:lnTo>
                  <a:lnTo>
                    <a:pt x="195169" y="609256"/>
                  </a:lnTo>
                  <a:lnTo>
                    <a:pt x="10478" y="502521"/>
                  </a:lnTo>
                  <a:lnTo>
                    <a:pt x="10478" y="16625"/>
                  </a:lnTo>
                  <a:moveTo>
                    <a:pt x="2096" y="2096"/>
                  </a:moveTo>
                  <a:lnTo>
                    <a:pt x="2096" y="507271"/>
                  </a:lnTo>
                  <a:lnTo>
                    <a:pt x="203551" y="623506"/>
                  </a:lnTo>
                  <a:lnTo>
                    <a:pt x="203551" y="118331"/>
                  </a:lnTo>
                  <a:lnTo>
                    <a:pt x="2096" y="2096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" name="Forma libre 708"/>
            <p:cNvSpPr/>
            <p:nvPr/>
          </p:nvSpPr>
          <p:spPr>
            <a:xfrm flipH="1">
              <a:off x="10713600" y="365148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89831"/>
                  </a:moveTo>
                  <a:lnTo>
                    <a:pt x="154375" y="110228"/>
                  </a:lnTo>
                  <a:lnTo>
                    <a:pt x="138728" y="101287"/>
                  </a:lnTo>
                  <a:lnTo>
                    <a:pt x="138728" y="80890"/>
                  </a:lnTo>
                  <a:lnTo>
                    <a:pt x="154375" y="89831"/>
                  </a:lnTo>
                  <a:close/>
                  <a:moveTo>
                    <a:pt x="106316" y="62169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169"/>
                  </a:lnTo>
                  <a:close/>
                  <a:moveTo>
                    <a:pt x="114698" y="66919"/>
                  </a:moveTo>
                  <a:lnTo>
                    <a:pt x="114698" y="87316"/>
                  </a:lnTo>
                  <a:lnTo>
                    <a:pt x="130345" y="96537"/>
                  </a:lnTo>
                  <a:lnTo>
                    <a:pt x="130345" y="76140"/>
                  </a:lnTo>
                  <a:lnTo>
                    <a:pt x="114698" y="66919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" name="Forma libre 709"/>
            <p:cNvSpPr/>
            <p:nvPr/>
          </p:nvSpPr>
          <p:spPr>
            <a:xfrm flipH="1">
              <a:off x="10713600" y="365076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8272"/>
                  </a:moveTo>
                  <a:lnTo>
                    <a:pt x="154375" y="110787"/>
                  </a:lnTo>
                  <a:lnTo>
                    <a:pt x="138728" y="101845"/>
                  </a:lnTo>
                  <a:lnTo>
                    <a:pt x="138728" y="81448"/>
                  </a:lnTo>
                  <a:lnTo>
                    <a:pt x="140963" y="82845"/>
                  </a:lnTo>
                  <a:lnTo>
                    <a:pt x="140963" y="100728"/>
                  </a:lnTo>
                  <a:lnTo>
                    <a:pt x="154375" y="10827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" name="Forma libre 710"/>
            <p:cNvSpPr/>
            <p:nvPr/>
          </p:nvSpPr>
          <p:spPr>
            <a:xfrm flipH="1">
              <a:off x="10722960" y="391752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90"/>
                  </a:moveTo>
                  <a:cubicBezTo>
                    <a:pt x="3783" y="9105"/>
                    <a:pt x="6298" y="11060"/>
                    <a:pt x="8253" y="11060"/>
                  </a:cubicBezTo>
                  <a:cubicBezTo>
                    <a:pt x="10209" y="11060"/>
                    <a:pt x="10768" y="9105"/>
                    <a:pt x="9651" y="6590"/>
                  </a:cubicBezTo>
                  <a:cubicBezTo>
                    <a:pt x="8533" y="4075"/>
                    <a:pt x="6018" y="2119"/>
                    <a:pt x="4062" y="2119"/>
                  </a:cubicBezTo>
                  <a:cubicBezTo>
                    <a:pt x="2106" y="1840"/>
                    <a:pt x="1548" y="4075"/>
                    <a:pt x="2665" y="6590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" name="Forma libre 711"/>
            <p:cNvSpPr/>
            <p:nvPr/>
          </p:nvSpPr>
          <p:spPr>
            <a:xfrm flipH="1">
              <a:off x="10722240" y="391752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037"/>
                    <a:pt x="9104" y="10757"/>
                    <a:pt x="9383" y="10478"/>
                  </a:cubicBezTo>
                  <a:cubicBezTo>
                    <a:pt x="9383" y="1047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" name="Forma libre 712"/>
            <p:cNvSpPr/>
            <p:nvPr/>
          </p:nvSpPr>
          <p:spPr>
            <a:xfrm flipH="1">
              <a:off x="10713600" y="378072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89831"/>
                  </a:moveTo>
                  <a:lnTo>
                    <a:pt x="154375" y="110228"/>
                  </a:lnTo>
                  <a:lnTo>
                    <a:pt x="138728" y="101287"/>
                  </a:lnTo>
                  <a:lnTo>
                    <a:pt x="138728" y="80890"/>
                  </a:lnTo>
                  <a:lnTo>
                    <a:pt x="154375" y="89831"/>
                  </a:lnTo>
                  <a:close/>
                  <a:moveTo>
                    <a:pt x="106316" y="62169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169"/>
                  </a:lnTo>
                  <a:close/>
                  <a:moveTo>
                    <a:pt x="114698" y="66919"/>
                  </a:moveTo>
                  <a:lnTo>
                    <a:pt x="114698" y="87316"/>
                  </a:lnTo>
                  <a:lnTo>
                    <a:pt x="130345" y="96537"/>
                  </a:lnTo>
                  <a:lnTo>
                    <a:pt x="130345" y="76140"/>
                  </a:lnTo>
                  <a:lnTo>
                    <a:pt x="114698" y="66919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" name="Forma libre 713"/>
            <p:cNvSpPr/>
            <p:nvPr/>
          </p:nvSpPr>
          <p:spPr>
            <a:xfrm flipH="1">
              <a:off x="10713600" y="378000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7992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40963" y="82566"/>
                  </a:lnTo>
                  <a:lnTo>
                    <a:pt x="140963" y="100448"/>
                  </a:lnTo>
                  <a:lnTo>
                    <a:pt x="154375" y="10799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" name="Forma libre 714"/>
            <p:cNvSpPr/>
            <p:nvPr/>
          </p:nvSpPr>
          <p:spPr>
            <a:xfrm flipH="1">
              <a:off x="10722960" y="404640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90"/>
                  </a:moveTo>
                  <a:cubicBezTo>
                    <a:pt x="3783" y="9105"/>
                    <a:pt x="6298" y="11060"/>
                    <a:pt x="8253" y="11060"/>
                  </a:cubicBezTo>
                  <a:cubicBezTo>
                    <a:pt x="10209" y="11060"/>
                    <a:pt x="10768" y="9105"/>
                    <a:pt x="9651" y="6590"/>
                  </a:cubicBezTo>
                  <a:cubicBezTo>
                    <a:pt x="8533" y="4075"/>
                    <a:pt x="6018" y="2119"/>
                    <a:pt x="4062" y="2119"/>
                  </a:cubicBezTo>
                  <a:cubicBezTo>
                    <a:pt x="2106" y="1840"/>
                    <a:pt x="1548" y="4075"/>
                    <a:pt x="2665" y="6590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" name="Forma libre 715"/>
            <p:cNvSpPr/>
            <p:nvPr/>
          </p:nvSpPr>
          <p:spPr>
            <a:xfrm flipH="1">
              <a:off x="10722240" y="404640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037"/>
                    <a:pt x="9104" y="10757"/>
                    <a:pt x="9383" y="10478"/>
                  </a:cubicBezTo>
                  <a:cubicBezTo>
                    <a:pt x="9383" y="1047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" name="Forma libre 716"/>
            <p:cNvSpPr/>
            <p:nvPr/>
          </p:nvSpPr>
          <p:spPr>
            <a:xfrm flipH="1">
              <a:off x="10713600" y="390888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90110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54375" y="90110"/>
                  </a:lnTo>
                  <a:close/>
                  <a:moveTo>
                    <a:pt x="106316" y="62448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448"/>
                  </a:lnTo>
                  <a:close/>
                  <a:moveTo>
                    <a:pt x="114698" y="67198"/>
                  </a:moveTo>
                  <a:lnTo>
                    <a:pt x="114698" y="87595"/>
                  </a:lnTo>
                  <a:lnTo>
                    <a:pt x="130345" y="96816"/>
                  </a:lnTo>
                  <a:lnTo>
                    <a:pt x="130345" y="76419"/>
                  </a:lnTo>
                  <a:lnTo>
                    <a:pt x="114698" y="67198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" name="Forma libre 717"/>
            <p:cNvSpPr/>
            <p:nvPr/>
          </p:nvSpPr>
          <p:spPr>
            <a:xfrm flipH="1">
              <a:off x="10713600" y="390888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7992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40963" y="82566"/>
                  </a:lnTo>
                  <a:lnTo>
                    <a:pt x="140963" y="100448"/>
                  </a:lnTo>
                  <a:lnTo>
                    <a:pt x="154375" y="10799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Forma libre 718"/>
            <p:cNvSpPr/>
            <p:nvPr/>
          </p:nvSpPr>
          <p:spPr>
            <a:xfrm flipH="1">
              <a:off x="10722960" y="417564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90"/>
                  </a:moveTo>
                  <a:cubicBezTo>
                    <a:pt x="3783" y="9105"/>
                    <a:pt x="6298" y="11060"/>
                    <a:pt x="8253" y="11060"/>
                  </a:cubicBezTo>
                  <a:cubicBezTo>
                    <a:pt x="10209" y="11060"/>
                    <a:pt x="10768" y="9105"/>
                    <a:pt x="9651" y="6590"/>
                  </a:cubicBezTo>
                  <a:cubicBezTo>
                    <a:pt x="8533" y="4075"/>
                    <a:pt x="6018" y="2119"/>
                    <a:pt x="4062" y="2119"/>
                  </a:cubicBezTo>
                  <a:cubicBezTo>
                    <a:pt x="2106" y="1840"/>
                    <a:pt x="1548" y="4075"/>
                    <a:pt x="2665" y="6590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Forma libre 719"/>
            <p:cNvSpPr/>
            <p:nvPr/>
          </p:nvSpPr>
          <p:spPr>
            <a:xfrm flipH="1">
              <a:off x="10722240" y="417564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037"/>
                    <a:pt x="9104" y="10757"/>
                    <a:pt x="9383" y="10478"/>
                  </a:cubicBezTo>
                  <a:cubicBezTo>
                    <a:pt x="9383" y="1019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Forma libre 720"/>
            <p:cNvSpPr/>
            <p:nvPr/>
          </p:nvSpPr>
          <p:spPr>
            <a:xfrm flipH="1">
              <a:off x="10713600" y="403812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90110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54375" y="90110"/>
                  </a:lnTo>
                  <a:close/>
                  <a:moveTo>
                    <a:pt x="106316" y="62448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448"/>
                  </a:lnTo>
                  <a:close/>
                  <a:moveTo>
                    <a:pt x="114698" y="67198"/>
                  </a:moveTo>
                  <a:lnTo>
                    <a:pt x="114698" y="87595"/>
                  </a:lnTo>
                  <a:lnTo>
                    <a:pt x="130345" y="96816"/>
                  </a:lnTo>
                  <a:lnTo>
                    <a:pt x="130345" y="76419"/>
                  </a:lnTo>
                  <a:lnTo>
                    <a:pt x="114698" y="67198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Forma libre 721"/>
            <p:cNvSpPr/>
            <p:nvPr/>
          </p:nvSpPr>
          <p:spPr>
            <a:xfrm flipH="1">
              <a:off x="10713600" y="403812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7992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40963" y="82566"/>
                  </a:lnTo>
                  <a:lnTo>
                    <a:pt x="140963" y="100448"/>
                  </a:lnTo>
                  <a:lnTo>
                    <a:pt x="154375" y="10799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Forma libre 722"/>
            <p:cNvSpPr/>
            <p:nvPr/>
          </p:nvSpPr>
          <p:spPr>
            <a:xfrm flipH="1">
              <a:off x="10722960" y="430452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90"/>
                  </a:moveTo>
                  <a:cubicBezTo>
                    <a:pt x="3783" y="9105"/>
                    <a:pt x="6298" y="11060"/>
                    <a:pt x="8253" y="11060"/>
                  </a:cubicBezTo>
                  <a:cubicBezTo>
                    <a:pt x="10209" y="11060"/>
                    <a:pt x="10768" y="9105"/>
                    <a:pt x="9651" y="6590"/>
                  </a:cubicBezTo>
                  <a:cubicBezTo>
                    <a:pt x="8533" y="4075"/>
                    <a:pt x="6018" y="2119"/>
                    <a:pt x="4062" y="2119"/>
                  </a:cubicBezTo>
                  <a:cubicBezTo>
                    <a:pt x="2106" y="1840"/>
                    <a:pt x="1548" y="4075"/>
                    <a:pt x="2665" y="6590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Forma libre 723"/>
            <p:cNvSpPr/>
            <p:nvPr/>
          </p:nvSpPr>
          <p:spPr>
            <a:xfrm flipH="1">
              <a:off x="10722240" y="430452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037"/>
                    <a:pt x="9104" y="10757"/>
                    <a:pt x="9383" y="10478"/>
                  </a:cubicBezTo>
                  <a:cubicBezTo>
                    <a:pt x="9383" y="1019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" name="Forma libre 724"/>
            <p:cNvSpPr/>
            <p:nvPr/>
          </p:nvSpPr>
          <p:spPr>
            <a:xfrm flipH="1">
              <a:off x="10713600" y="416700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90110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54375" y="90110"/>
                  </a:lnTo>
                  <a:close/>
                  <a:moveTo>
                    <a:pt x="106316" y="62448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448"/>
                  </a:lnTo>
                  <a:close/>
                  <a:moveTo>
                    <a:pt x="114698" y="67198"/>
                  </a:moveTo>
                  <a:lnTo>
                    <a:pt x="114698" y="87595"/>
                  </a:lnTo>
                  <a:lnTo>
                    <a:pt x="130345" y="96816"/>
                  </a:lnTo>
                  <a:lnTo>
                    <a:pt x="130345" y="76419"/>
                  </a:lnTo>
                  <a:lnTo>
                    <a:pt x="114698" y="67198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" name="Forma libre 725"/>
            <p:cNvSpPr/>
            <p:nvPr/>
          </p:nvSpPr>
          <p:spPr>
            <a:xfrm flipH="1">
              <a:off x="10713600" y="416700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7992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40963" y="82566"/>
                  </a:lnTo>
                  <a:lnTo>
                    <a:pt x="140963" y="100448"/>
                  </a:lnTo>
                  <a:lnTo>
                    <a:pt x="154375" y="10799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1" name="Forma libre 726"/>
            <p:cNvSpPr/>
            <p:nvPr/>
          </p:nvSpPr>
          <p:spPr>
            <a:xfrm flipH="1">
              <a:off x="10722960" y="443376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93"/>
                  </a:moveTo>
                  <a:cubicBezTo>
                    <a:pt x="3783" y="9107"/>
                    <a:pt x="6298" y="11063"/>
                    <a:pt x="8253" y="11063"/>
                  </a:cubicBezTo>
                  <a:cubicBezTo>
                    <a:pt x="10209" y="11063"/>
                    <a:pt x="10768" y="9107"/>
                    <a:pt x="9651" y="6593"/>
                  </a:cubicBezTo>
                  <a:cubicBezTo>
                    <a:pt x="8533" y="4078"/>
                    <a:pt x="6018" y="2122"/>
                    <a:pt x="4062" y="2122"/>
                  </a:cubicBezTo>
                  <a:cubicBezTo>
                    <a:pt x="2106" y="1843"/>
                    <a:pt x="1548" y="3799"/>
                    <a:pt x="2665" y="6593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2" name="Forma libre 727"/>
            <p:cNvSpPr/>
            <p:nvPr/>
          </p:nvSpPr>
          <p:spPr>
            <a:xfrm flipH="1">
              <a:off x="10722240" y="443268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316"/>
                    <a:pt x="9104" y="11037"/>
                    <a:pt x="9383" y="10478"/>
                  </a:cubicBezTo>
                  <a:cubicBezTo>
                    <a:pt x="9383" y="1047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Forma libre 728"/>
            <p:cNvSpPr/>
            <p:nvPr/>
          </p:nvSpPr>
          <p:spPr>
            <a:xfrm flipH="1">
              <a:off x="10713600" y="429624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90110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54375" y="90110"/>
                  </a:lnTo>
                  <a:close/>
                  <a:moveTo>
                    <a:pt x="106316" y="62448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448"/>
                  </a:lnTo>
                  <a:close/>
                  <a:moveTo>
                    <a:pt x="114698" y="67198"/>
                  </a:moveTo>
                  <a:lnTo>
                    <a:pt x="114698" y="87595"/>
                  </a:lnTo>
                  <a:lnTo>
                    <a:pt x="130345" y="96816"/>
                  </a:lnTo>
                  <a:lnTo>
                    <a:pt x="130345" y="76419"/>
                  </a:lnTo>
                  <a:lnTo>
                    <a:pt x="114698" y="67198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4" name="Forma libre 729"/>
            <p:cNvSpPr/>
            <p:nvPr/>
          </p:nvSpPr>
          <p:spPr>
            <a:xfrm flipH="1">
              <a:off x="10713600" y="429624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7992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40963" y="82566"/>
                  </a:lnTo>
                  <a:lnTo>
                    <a:pt x="140963" y="100448"/>
                  </a:lnTo>
                  <a:lnTo>
                    <a:pt x="154375" y="10799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5" name="Forma libre 730"/>
            <p:cNvSpPr/>
            <p:nvPr/>
          </p:nvSpPr>
          <p:spPr>
            <a:xfrm flipH="1">
              <a:off x="10722960" y="456192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66"/>
                  </a:moveTo>
                  <a:cubicBezTo>
                    <a:pt x="3783" y="9081"/>
                    <a:pt x="6298" y="11037"/>
                    <a:pt x="8253" y="11037"/>
                  </a:cubicBezTo>
                  <a:cubicBezTo>
                    <a:pt x="10209" y="11037"/>
                    <a:pt x="10768" y="9081"/>
                    <a:pt x="9651" y="6566"/>
                  </a:cubicBezTo>
                  <a:cubicBezTo>
                    <a:pt x="8533" y="4051"/>
                    <a:pt x="6018" y="2096"/>
                    <a:pt x="4062" y="2096"/>
                  </a:cubicBezTo>
                  <a:cubicBezTo>
                    <a:pt x="2106" y="2096"/>
                    <a:pt x="1548" y="4051"/>
                    <a:pt x="2665" y="6566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6" name="Forma libre 731"/>
            <p:cNvSpPr/>
            <p:nvPr/>
          </p:nvSpPr>
          <p:spPr>
            <a:xfrm flipH="1">
              <a:off x="10722240" y="456192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316"/>
                    <a:pt x="9104" y="11037"/>
                    <a:pt x="9383" y="10478"/>
                  </a:cubicBezTo>
                  <a:cubicBezTo>
                    <a:pt x="9383" y="1047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7" name="Forma libre 732"/>
            <p:cNvSpPr/>
            <p:nvPr/>
          </p:nvSpPr>
          <p:spPr>
            <a:xfrm flipH="1">
              <a:off x="10713600" y="442512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90110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54375" y="90110"/>
                  </a:lnTo>
                  <a:close/>
                  <a:moveTo>
                    <a:pt x="106316" y="62448"/>
                  </a:move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62448"/>
                  </a:lnTo>
                  <a:close/>
                  <a:moveTo>
                    <a:pt x="114698" y="67198"/>
                  </a:moveTo>
                  <a:lnTo>
                    <a:pt x="114698" y="87595"/>
                  </a:lnTo>
                  <a:lnTo>
                    <a:pt x="130345" y="96816"/>
                  </a:lnTo>
                  <a:lnTo>
                    <a:pt x="130345" y="76419"/>
                  </a:lnTo>
                  <a:lnTo>
                    <a:pt x="114698" y="67198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8" name="Forma libre 733"/>
            <p:cNvSpPr/>
            <p:nvPr/>
          </p:nvSpPr>
          <p:spPr>
            <a:xfrm flipH="1">
              <a:off x="10713600" y="4425120"/>
              <a:ext cx="504720" cy="338400"/>
            </a:xfrm>
            <a:custGeom>
              <a:avLst/>
              <a:gdLst>
                <a:gd name="textAreaLeft" fmla="*/ 720 w 504720"/>
                <a:gd name="textAreaRight" fmla="*/ 506520 w 504720"/>
                <a:gd name="textAreaTop" fmla="*/ 0 h 338400"/>
                <a:gd name="textAreaBottom" fmla="*/ 339480 h 338400"/>
              </a:gdLst>
              <a:ahLst/>
              <a:cxnLst/>
              <a:rect l="textAreaLeft" t="textAreaTop" r="textAreaRight" b="textAreaBottom"/>
              <a:pathLst>
                <a:path w="156470" h="111764">
                  <a:moveTo>
                    <a:pt x="154375" y="107992"/>
                  </a:moveTo>
                  <a:lnTo>
                    <a:pt x="154375" y="110507"/>
                  </a:lnTo>
                  <a:lnTo>
                    <a:pt x="138728" y="101566"/>
                  </a:lnTo>
                  <a:lnTo>
                    <a:pt x="138728" y="81169"/>
                  </a:lnTo>
                  <a:lnTo>
                    <a:pt x="140963" y="82566"/>
                  </a:lnTo>
                  <a:lnTo>
                    <a:pt x="140963" y="100448"/>
                  </a:lnTo>
                  <a:lnTo>
                    <a:pt x="154375" y="107992"/>
                  </a:lnTo>
                  <a:close/>
                  <a:moveTo>
                    <a:pt x="4331" y="21375"/>
                  </a:moveTo>
                  <a:lnTo>
                    <a:pt x="4331" y="3493"/>
                  </a:lnTo>
                  <a:lnTo>
                    <a:pt x="2096" y="2096"/>
                  </a:lnTo>
                  <a:lnTo>
                    <a:pt x="2096" y="22493"/>
                  </a:lnTo>
                  <a:lnTo>
                    <a:pt x="106595" y="82845"/>
                  </a:lnTo>
                  <a:lnTo>
                    <a:pt x="106595" y="80331"/>
                  </a:lnTo>
                  <a:lnTo>
                    <a:pt x="4331" y="21375"/>
                  </a:lnTo>
                  <a:close/>
                  <a:moveTo>
                    <a:pt x="116934" y="86478"/>
                  </a:moveTo>
                  <a:lnTo>
                    <a:pt x="116934" y="68595"/>
                  </a:lnTo>
                  <a:lnTo>
                    <a:pt x="114698" y="67198"/>
                  </a:lnTo>
                  <a:lnTo>
                    <a:pt x="114698" y="87595"/>
                  </a:lnTo>
                  <a:lnTo>
                    <a:pt x="130345" y="96816"/>
                  </a:lnTo>
                  <a:lnTo>
                    <a:pt x="130345" y="94301"/>
                  </a:lnTo>
                  <a:lnTo>
                    <a:pt x="116934" y="86478"/>
                  </a:ln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Forma libre 734"/>
            <p:cNvSpPr/>
            <p:nvPr/>
          </p:nvSpPr>
          <p:spPr>
            <a:xfrm flipH="1">
              <a:off x="10722960" y="469080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2665" y="6566"/>
                  </a:moveTo>
                  <a:cubicBezTo>
                    <a:pt x="3783" y="9081"/>
                    <a:pt x="6298" y="11037"/>
                    <a:pt x="8253" y="11037"/>
                  </a:cubicBezTo>
                  <a:cubicBezTo>
                    <a:pt x="10209" y="11037"/>
                    <a:pt x="10768" y="9081"/>
                    <a:pt x="9651" y="6566"/>
                  </a:cubicBezTo>
                  <a:cubicBezTo>
                    <a:pt x="8533" y="4051"/>
                    <a:pt x="6018" y="2096"/>
                    <a:pt x="4062" y="2096"/>
                  </a:cubicBezTo>
                  <a:cubicBezTo>
                    <a:pt x="2106" y="2096"/>
                    <a:pt x="1548" y="4051"/>
                    <a:pt x="2665" y="6566"/>
                  </a:cubicBezTo>
                  <a:close/>
                </a:path>
              </a:pathLst>
            </a:custGeom>
            <a:solidFill>
              <a:srgbClr val="2B318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0" name="Forma libre 735"/>
            <p:cNvSpPr/>
            <p:nvPr/>
          </p:nvSpPr>
          <p:spPr>
            <a:xfrm flipH="1">
              <a:off x="10722240" y="4690800"/>
              <a:ext cx="34920" cy="3276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1176" h="11176">
                  <a:moveTo>
                    <a:pt x="9383" y="10478"/>
                  </a:moveTo>
                  <a:cubicBezTo>
                    <a:pt x="7427" y="10478"/>
                    <a:pt x="4912" y="8522"/>
                    <a:pt x="3795" y="6007"/>
                  </a:cubicBezTo>
                  <a:cubicBezTo>
                    <a:pt x="2956" y="4331"/>
                    <a:pt x="3236" y="2934"/>
                    <a:pt x="3795" y="2096"/>
                  </a:cubicBezTo>
                  <a:cubicBezTo>
                    <a:pt x="2118" y="2375"/>
                    <a:pt x="1559" y="4331"/>
                    <a:pt x="2677" y="6566"/>
                  </a:cubicBezTo>
                  <a:cubicBezTo>
                    <a:pt x="3795" y="9081"/>
                    <a:pt x="6309" y="11037"/>
                    <a:pt x="8265" y="11037"/>
                  </a:cubicBezTo>
                  <a:cubicBezTo>
                    <a:pt x="8545" y="11316"/>
                    <a:pt x="9104" y="11037"/>
                    <a:pt x="9383" y="10478"/>
                  </a:cubicBezTo>
                  <a:cubicBezTo>
                    <a:pt x="9383" y="10478"/>
                    <a:pt x="9383" y="10478"/>
                    <a:pt x="9383" y="10478"/>
                  </a:cubicBezTo>
                  <a:close/>
                </a:path>
              </a:pathLst>
            </a:custGeom>
            <a:solidFill>
              <a:srgbClr val="26285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" name="Forma libre 736"/>
            <p:cNvSpPr/>
            <p:nvPr/>
          </p:nvSpPr>
          <p:spPr>
            <a:xfrm flipH="1">
              <a:off x="11174400" y="454140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1875" y="88713"/>
                  </a:moveTo>
                  <a:lnTo>
                    <a:pt x="2096" y="83125"/>
                  </a:lnTo>
                  <a:lnTo>
                    <a:pt x="2096" y="2096"/>
                  </a:lnTo>
                  <a:lnTo>
                    <a:pt x="11875" y="7963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" name="Forma libre 737"/>
            <p:cNvSpPr/>
            <p:nvPr/>
          </p:nvSpPr>
          <p:spPr>
            <a:xfrm flipH="1">
              <a:off x="11109240" y="457704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2154" y="88713"/>
                  </a:moveTo>
                  <a:lnTo>
                    <a:pt x="2096" y="82845"/>
                  </a:lnTo>
                  <a:lnTo>
                    <a:pt x="2096" y="2096"/>
                  </a:lnTo>
                  <a:lnTo>
                    <a:pt x="12154" y="7684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Forma libre 738"/>
            <p:cNvSpPr/>
            <p:nvPr/>
          </p:nvSpPr>
          <p:spPr>
            <a:xfrm flipH="1">
              <a:off x="11043360" y="461196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2154" y="88713"/>
                  </a:moveTo>
                  <a:lnTo>
                    <a:pt x="2096" y="83125"/>
                  </a:lnTo>
                  <a:lnTo>
                    <a:pt x="2096" y="2096"/>
                  </a:lnTo>
                  <a:lnTo>
                    <a:pt x="12154" y="7963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4" name="Forma libre 739"/>
            <p:cNvSpPr/>
            <p:nvPr/>
          </p:nvSpPr>
          <p:spPr>
            <a:xfrm flipH="1">
              <a:off x="10977480" y="464760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2154" y="88713"/>
                  </a:moveTo>
                  <a:lnTo>
                    <a:pt x="2096" y="82845"/>
                  </a:lnTo>
                  <a:lnTo>
                    <a:pt x="2096" y="2096"/>
                  </a:lnTo>
                  <a:lnTo>
                    <a:pt x="12154" y="7684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5" name="Forma libre 740"/>
            <p:cNvSpPr/>
            <p:nvPr/>
          </p:nvSpPr>
          <p:spPr>
            <a:xfrm flipH="1">
              <a:off x="10911600" y="468252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1875" y="88992"/>
                  </a:moveTo>
                  <a:lnTo>
                    <a:pt x="2096" y="83125"/>
                  </a:lnTo>
                  <a:lnTo>
                    <a:pt x="2096" y="2096"/>
                  </a:lnTo>
                  <a:lnTo>
                    <a:pt x="11875" y="7963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6" name="Forma libre 741"/>
            <p:cNvSpPr/>
            <p:nvPr/>
          </p:nvSpPr>
          <p:spPr>
            <a:xfrm flipH="1">
              <a:off x="10845720" y="471816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1875" y="88713"/>
                  </a:moveTo>
                  <a:lnTo>
                    <a:pt x="2096" y="83125"/>
                  </a:lnTo>
                  <a:lnTo>
                    <a:pt x="2096" y="2096"/>
                  </a:lnTo>
                  <a:lnTo>
                    <a:pt x="11875" y="7684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7" name="Forma libre 742"/>
            <p:cNvSpPr/>
            <p:nvPr/>
          </p:nvSpPr>
          <p:spPr>
            <a:xfrm flipH="1">
              <a:off x="10780560" y="475380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2154" y="88713"/>
                  </a:moveTo>
                  <a:lnTo>
                    <a:pt x="2096" y="82845"/>
                  </a:lnTo>
                  <a:lnTo>
                    <a:pt x="2096" y="2096"/>
                  </a:lnTo>
                  <a:lnTo>
                    <a:pt x="12154" y="7684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8" name="Forma libre 743"/>
            <p:cNvSpPr/>
            <p:nvPr/>
          </p:nvSpPr>
          <p:spPr>
            <a:xfrm flipH="1">
              <a:off x="10714680" y="4788720"/>
              <a:ext cx="43920" cy="2707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70720"/>
                <a:gd name="textAreaBottom" fmla="*/ 271800 h 270720"/>
              </a:gdLst>
              <a:ahLst/>
              <a:cxnLst/>
              <a:rect l="textAreaLeft" t="textAreaTop" r="textAreaRight" b="textAreaBottom"/>
              <a:pathLst>
                <a:path w="13970" h="89411">
                  <a:moveTo>
                    <a:pt x="12154" y="88713"/>
                  </a:moveTo>
                  <a:lnTo>
                    <a:pt x="2096" y="83125"/>
                  </a:lnTo>
                  <a:lnTo>
                    <a:pt x="2096" y="2096"/>
                  </a:lnTo>
                  <a:lnTo>
                    <a:pt x="12154" y="7963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9" name="Forma libre 744"/>
            <p:cNvSpPr/>
            <p:nvPr/>
          </p:nvSpPr>
          <p:spPr>
            <a:xfrm flipH="1">
              <a:off x="10845720" y="364752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1875" y="50434"/>
                  </a:moveTo>
                  <a:lnTo>
                    <a:pt x="11875" y="7684"/>
                  </a:lnTo>
                  <a:lnTo>
                    <a:pt x="2096" y="2096"/>
                  </a:lnTo>
                  <a:lnTo>
                    <a:pt x="2096" y="44566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0" name="Forma libre 745"/>
            <p:cNvSpPr/>
            <p:nvPr/>
          </p:nvSpPr>
          <p:spPr>
            <a:xfrm flipH="1">
              <a:off x="10911600" y="361188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1875" y="50434"/>
                  </a:moveTo>
                  <a:lnTo>
                    <a:pt x="11875" y="7963"/>
                  </a:lnTo>
                  <a:lnTo>
                    <a:pt x="2096" y="2096"/>
                  </a:lnTo>
                  <a:lnTo>
                    <a:pt x="2096" y="44566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Forma libre 746"/>
            <p:cNvSpPr/>
            <p:nvPr/>
          </p:nvSpPr>
          <p:spPr>
            <a:xfrm flipH="1">
              <a:off x="10714680" y="371772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2154" y="50713"/>
                  </a:moveTo>
                  <a:lnTo>
                    <a:pt x="12154" y="7963"/>
                  </a:lnTo>
                  <a:lnTo>
                    <a:pt x="2096" y="2096"/>
                  </a:lnTo>
                  <a:lnTo>
                    <a:pt x="2096" y="44845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2" name="Forma libre 747"/>
            <p:cNvSpPr/>
            <p:nvPr/>
          </p:nvSpPr>
          <p:spPr>
            <a:xfrm flipH="1">
              <a:off x="10780560" y="368208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2154" y="50713"/>
                  </a:moveTo>
                  <a:lnTo>
                    <a:pt x="12154" y="7963"/>
                  </a:lnTo>
                  <a:lnTo>
                    <a:pt x="2096" y="2096"/>
                  </a:lnTo>
                  <a:lnTo>
                    <a:pt x="2096" y="44845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" name="Forma libre 748"/>
            <p:cNvSpPr/>
            <p:nvPr/>
          </p:nvSpPr>
          <p:spPr>
            <a:xfrm flipH="1">
              <a:off x="11174400" y="347076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1875" y="49875"/>
                  </a:moveTo>
                  <a:lnTo>
                    <a:pt x="11875" y="7963"/>
                  </a:lnTo>
                  <a:lnTo>
                    <a:pt x="2096" y="2096"/>
                  </a:lnTo>
                  <a:lnTo>
                    <a:pt x="2096" y="44007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" name="Forma libre 749"/>
            <p:cNvSpPr/>
            <p:nvPr/>
          </p:nvSpPr>
          <p:spPr>
            <a:xfrm flipH="1">
              <a:off x="10977480" y="357696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2154" y="50154"/>
                  </a:moveTo>
                  <a:lnTo>
                    <a:pt x="12154" y="7684"/>
                  </a:lnTo>
                  <a:lnTo>
                    <a:pt x="2096" y="2096"/>
                  </a:lnTo>
                  <a:lnTo>
                    <a:pt x="2096" y="44287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" name="Forma libre 750"/>
            <p:cNvSpPr/>
            <p:nvPr/>
          </p:nvSpPr>
          <p:spPr>
            <a:xfrm flipH="1">
              <a:off x="11109240" y="350640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2154" y="49875"/>
                  </a:moveTo>
                  <a:lnTo>
                    <a:pt x="12154" y="7684"/>
                  </a:lnTo>
                  <a:lnTo>
                    <a:pt x="2096" y="2096"/>
                  </a:lnTo>
                  <a:lnTo>
                    <a:pt x="2096" y="44007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" name="Forma libre 751"/>
            <p:cNvSpPr/>
            <p:nvPr/>
          </p:nvSpPr>
          <p:spPr>
            <a:xfrm flipH="1">
              <a:off x="11043360" y="3541320"/>
              <a:ext cx="43920" cy="15192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13970" h="50294">
                  <a:moveTo>
                    <a:pt x="12154" y="50154"/>
                  </a:moveTo>
                  <a:lnTo>
                    <a:pt x="12154" y="7963"/>
                  </a:lnTo>
                  <a:lnTo>
                    <a:pt x="2096" y="2096"/>
                  </a:lnTo>
                  <a:lnTo>
                    <a:pt x="2096" y="44287"/>
                  </a:lnTo>
                  <a:close/>
                </a:path>
              </a:pathLst>
            </a:custGeom>
            <a:solidFill>
              <a:srgbClr val="32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" name="Forma libre 752"/>
            <p:cNvSpPr/>
            <p:nvPr/>
          </p:nvSpPr>
          <p:spPr>
            <a:xfrm flipH="1">
              <a:off x="10042920" y="3475080"/>
              <a:ext cx="549720" cy="1612080"/>
            </a:xfrm>
            <a:custGeom>
              <a:avLst/>
              <a:gdLst>
                <a:gd name="textAreaLeft" fmla="*/ -720 w 549720"/>
                <a:gd name="textAreaRight" fmla="*/ 550080 w 549720"/>
                <a:gd name="textAreaTop" fmla="*/ 0 h 1612080"/>
                <a:gd name="textAreaBottom" fmla="*/ 1613160 h 1612080"/>
              </a:gdLst>
              <a:ahLst/>
              <a:cxnLst/>
              <a:rect l="textAreaLeft" t="textAreaTop" r="textAreaRight" b="textAreaBottom"/>
              <a:pathLst>
                <a:path w="170440" h="530881">
                  <a:moveTo>
                    <a:pt x="27801" y="104639"/>
                  </a:moveTo>
                  <a:lnTo>
                    <a:pt x="27801" y="125036"/>
                  </a:lnTo>
                  <a:lnTo>
                    <a:pt x="12154" y="133978"/>
                  </a:lnTo>
                  <a:lnTo>
                    <a:pt x="12154" y="113581"/>
                  </a:lnTo>
                  <a:lnTo>
                    <a:pt x="27801" y="104639"/>
                  </a:lnTo>
                  <a:close/>
                  <a:moveTo>
                    <a:pt x="60213" y="106037"/>
                  </a:moveTo>
                  <a:lnTo>
                    <a:pt x="164713" y="45684"/>
                  </a:lnTo>
                  <a:lnTo>
                    <a:pt x="164713" y="25287"/>
                  </a:lnTo>
                  <a:lnTo>
                    <a:pt x="60213" y="85919"/>
                  </a:lnTo>
                  <a:lnTo>
                    <a:pt x="60213" y="106037"/>
                  </a:lnTo>
                  <a:close/>
                  <a:moveTo>
                    <a:pt x="36184" y="99610"/>
                  </a:moveTo>
                  <a:lnTo>
                    <a:pt x="36184" y="120007"/>
                  </a:lnTo>
                  <a:lnTo>
                    <a:pt x="51831" y="110787"/>
                  </a:lnTo>
                  <a:lnTo>
                    <a:pt x="51831" y="90669"/>
                  </a:lnTo>
                  <a:lnTo>
                    <a:pt x="36184" y="99610"/>
                  </a:lnTo>
                  <a:close/>
                  <a:moveTo>
                    <a:pt x="27801" y="136213"/>
                  </a:moveTo>
                  <a:lnTo>
                    <a:pt x="27801" y="156610"/>
                  </a:lnTo>
                  <a:lnTo>
                    <a:pt x="12154" y="165551"/>
                  </a:lnTo>
                  <a:lnTo>
                    <a:pt x="12154" y="145154"/>
                  </a:lnTo>
                  <a:lnTo>
                    <a:pt x="27801" y="136213"/>
                  </a:lnTo>
                  <a:close/>
                  <a:moveTo>
                    <a:pt x="60213" y="137889"/>
                  </a:moveTo>
                  <a:lnTo>
                    <a:pt x="164713" y="77537"/>
                  </a:lnTo>
                  <a:lnTo>
                    <a:pt x="164713" y="57140"/>
                  </a:lnTo>
                  <a:lnTo>
                    <a:pt x="60213" y="117492"/>
                  </a:lnTo>
                  <a:lnTo>
                    <a:pt x="60213" y="137889"/>
                  </a:lnTo>
                  <a:close/>
                  <a:moveTo>
                    <a:pt x="36184" y="131463"/>
                  </a:moveTo>
                  <a:lnTo>
                    <a:pt x="36184" y="151860"/>
                  </a:lnTo>
                  <a:lnTo>
                    <a:pt x="51831" y="142639"/>
                  </a:lnTo>
                  <a:lnTo>
                    <a:pt x="51831" y="122242"/>
                  </a:lnTo>
                  <a:lnTo>
                    <a:pt x="36184" y="131463"/>
                  </a:lnTo>
                  <a:close/>
                  <a:moveTo>
                    <a:pt x="27801" y="168066"/>
                  </a:moveTo>
                  <a:lnTo>
                    <a:pt x="27801" y="188463"/>
                  </a:lnTo>
                  <a:lnTo>
                    <a:pt x="12154" y="197404"/>
                  </a:lnTo>
                  <a:lnTo>
                    <a:pt x="12154" y="177007"/>
                  </a:lnTo>
                  <a:lnTo>
                    <a:pt x="27801" y="168066"/>
                  </a:lnTo>
                  <a:close/>
                  <a:moveTo>
                    <a:pt x="60213" y="169742"/>
                  </a:moveTo>
                  <a:lnTo>
                    <a:pt x="164713" y="109389"/>
                  </a:lnTo>
                  <a:lnTo>
                    <a:pt x="164713" y="88992"/>
                  </a:lnTo>
                  <a:lnTo>
                    <a:pt x="60213" y="149345"/>
                  </a:lnTo>
                  <a:lnTo>
                    <a:pt x="60213" y="169742"/>
                  </a:lnTo>
                  <a:close/>
                  <a:moveTo>
                    <a:pt x="36184" y="163316"/>
                  </a:moveTo>
                  <a:lnTo>
                    <a:pt x="36184" y="183713"/>
                  </a:lnTo>
                  <a:lnTo>
                    <a:pt x="51831" y="174492"/>
                  </a:lnTo>
                  <a:lnTo>
                    <a:pt x="51831" y="154095"/>
                  </a:lnTo>
                  <a:lnTo>
                    <a:pt x="36184" y="163316"/>
                  </a:lnTo>
                  <a:close/>
                  <a:moveTo>
                    <a:pt x="2096" y="220595"/>
                  </a:moveTo>
                  <a:lnTo>
                    <a:pt x="2096" y="99331"/>
                  </a:lnTo>
                  <a:lnTo>
                    <a:pt x="2934" y="98772"/>
                  </a:lnTo>
                  <a:lnTo>
                    <a:pt x="170581" y="2096"/>
                  </a:lnTo>
                  <a:lnTo>
                    <a:pt x="170581" y="123360"/>
                  </a:lnTo>
                  <a:lnTo>
                    <a:pt x="169742" y="123919"/>
                  </a:lnTo>
                  <a:lnTo>
                    <a:pt x="2096" y="220595"/>
                  </a:lnTo>
                  <a:close/>
                  <a:moveTo>
                    <a:pt x="5169" y="101287"/>
                  </a:moveTo>
                  <a:lnTo>
                    <a:pt x="5169" y="215566"/>
                  </a:lnTo>
                  <a:lnTo>
                    <a:pt x="167507" y="121963"/>
                  </a:lnTo>
                  <a:lnTo>
                    <a:pt x="167507" y="7684"/>
                  </a:lnTo>
                  <a:lnTo>
                    <a:pt x="5169" y="101287"/>
                  </a:lnTo>
                  <a:close/>
                  <a:moveTo>
                    <a:pt x="27801" y="259713"/>
                  </a:moveTo>
                  <a:lnTo>
                    <a:pt x="27801" y="280110"/>
                  </a:lnTo>
                  <a:lnTo>
                    <a:pt x="12154" y="289051"/>
                  </a:lnTo>
                  <a:lnTo>
                    <a:pt x="12154" y="268654"/>
                  </a:lnTo>
                  <a:lnTo>
                    <a:pt x="27801" y="259713"/>
                  </a:lnTo>
                  <a:close/>
                  <a:moveTo>
                    <a:pt x="60213" y="261389"/>
                  </a:moveTo>
                  <a:lnTo>
                    <a:pt x="164713" y="201036"/>
                  </a:lnTo>
                  <a:lnTo>
                    <a:pt x="164713" y="180639"/>
                  </a:lnTo>
                  <a:lnTo>
                    <a:pt x="60213" y="241271"/>
                  </a:lnTo>
                  <a:lnTo>
                    <a:pt x="60213" y="261389"/>
                  </a:lnTo>
                  <a:close/>
                  <a:moveTo>
                    <a:pt x="36184" y="254963"/>
                  </a:moveTo>
                  <a:lnTo>
                    <a:pt x="36184" y="275360"/>
                  </a:lnTo>
                  <a:lnTo>
                    <a:pt x="51831" y="266139"/>
                  </a:lnTo>
                  <a:lnTo>
                    <a:pt x="51831" y="245742"/>
                  </a:lnTo>
                  <a:lnTo>
                    <a:pt x="36184" y="254963"/>
                  </a:lnTo>
                  <a:close/>
                  <a:moveTo>
                    <a:pt x="27801" y="291566"/>
                  </a:moveTo>
                  <a:lnTo>
                    <a:pt x="27801" y="311963"/>
                  </a:lnTo>
                  <a:lnTo>
                    <a:pt x="12154" y="320904"/>
                  </a:lnTo>
                  <a:lnTo>
                    <a:pt x="12154" y="300507"/>
                  </a:lnTo>
                  <a:lnTo>
                    <a:pt x="27801" y="291566"/>
                  </a:lnTo>
                  <a:close/>
                  <a:moveTo>
                    <a:pt x="60213" y="293242"/>
                  </a:moveTo>
                  <a:lnTo>
                    <a:pt x="164713" y="232889"/>
                  </a:lnTo>
                  <a:lnTo>
                    <a:pt x="164713" y="212492"/>
                  </a:lnTo>
                  <a:lnTo>
                    <a:pt x="60213" y="272845"/>
                  </a:lnTo>
                  <a:lnTo>
                    <a:pt x="60213" y="293242"/>
                  </a:lnTo>
                  <a:close/>
                  <a:moveTo>
                    <a:pt x="36184" y="286816"/>
                  </a:moveTo>
                  <a:lnTo>
                    <a:pt x="36184" y="307213"/>
                  </a:lnTo>
                  <a:lnTo>
                    <a:pt x="51831" y="297992"/>
                  </a:lnTo>
                  <a:lnTo>
                    <a:pt x="51831" y="277595"/>
                  </a:lnTo>
                  <a:lnTo>
                    <a:pt x="36184" y="286816"/>
                  </a:lnTo>
                  <a:close/>
                  <a:moveTo>
                    <a:pt x="27801" y="323418"/>
                  </a:moveTo>
                  <a:lnTo>
                    <a:pt x="27801" y="343815"/>
                  </a:lnTo>
                  <a:lnTo>
                    <a:pt x="12154" y="352757"/>
                  </a:lnTo>
                  <a:lnTo>
                    <a:pt x="12154" y="332360"/>
                  </a:lnTo>
                  <a:lnTo>
                    <a:pt x="27801" y="323418"/>
                  </a:lnTo>
                  <a:close/>
                  <a:moveTo>
                    <a:pt x="60213" y="325095"/>
                  </a:moveTo>
                  <a:lnTo>
                    <a:pt x="164713" y="264742"/>
                  </a:lnTo>
                  <a:lnTo>
                    <a:pt x="164713" y="244345"/>
                  </a:lnTo>
                  <a:lnTo>
                    <a:pt x="60213" y="304698"/>
                  </a:lnTo>
                  <a:lnTo>
                    <a:pt x="60213" y="325095"/>
                  </a:lnTo>
                  <a:close/>
                  <a:moveTo>
                    <a:pt x="36184" y="318668"/>
                  </a:moveTo>
                  <a:lnTo>
                    <a:pt x="36184" y="339065"/>
                  </a:lnTo>
                  <a:lnTo>
                    <a:pt x="51831" y="329845"/>
                  </a:lnTo>
                  <a:lnTo>
                    <a:pt x="51831" y="309448"/>
                  </a:lnTo>
                  <a:lnTo>
                    <a:pt x="36184" y="318668"/>
                  </a:lnTo>
                  <a:close/>
                  <a:moveTo>
                    <a:pt x="2096" y="375948"/>
                  </a:moveTo>
                  <a:lnTo>
                    <a:pt x="2096" y="254683"/>
                  </a:lnTo>
                  <a:lnTo>
                    <a:pt x="2934" y="254124"/>
                  </a:lnTo>
                  <a:lnTo>
                    <a:pt x="170581" y="157448"/>
                  </a:lnTo>
                  <a:lnTo>
                    <a:pt x="170581" y="278713"/>
                  </a:lnTo>
                  <a:lnTo>
                    <a:pt x="169742" y="279271"/>
                  </a:lnTo>
                  <a:lnTo>
                    <a:pt x="2096" y="375948"/>
                  </a:lnTo>
                  <a:close/>
                  <a:moveTo>
                    <a:pt x="5169" y="256360"/>
                  </a:moveTo>
                  <a:lnTo>
                    <a:pt x="5169" y="370639"/>
                  </a:lnTo>
                  <a:lnTo>
                    <a:pt x="167507" y="277036"/>
                  </a:lnTo>
                  <a:lnTo>
                    <a:pt x="167507" y="162757"/>
                  </a:lnTo>
                  <a:lnTo>
                    <a:pt x="5169" y="256360"/>
                  </a:lnTo>
                  <a:close/>
                  <a:moveTo>
                    <a:pt x="27801" y="415065"/>
                  </a:moveTo>
                  <a:lnTo>
                    <a:pt x="27801" y="435462"/>
                  </a:lnTo>
                  <a:lnTo>
                    <a:pt x="12154" y="444403"/>
                  </a:lnTo>
                  <a:lnTo>
                    <a:pt x="12154" y="424006"/>
                  </a:lnTo>
                  <a:lnTo>
                    <a:pt x="27801" y="415065"/>
                  </a:lnTo>
                  <a:close/>
                  <a:moveTo>
                    <a:pt x="60213" y="416742"/>
                  </a:moveTo>
                  <a:lnTo>
                    <a:pt x="164713" y="356389"/>
                  </a:lnTo>
                  <a:lnTo>
                    <a:pt x="164713" y="335992"/>
                  </a:lnTo>
                  <a:lnTo>
                    <a:pt x="60213" y="396624"/>
                  </a:lnTo>
                  <a:lnTo>
                    <a:pt x="60213" y="416742"/>
                  </a:lnTo>
                  <a:close/>
                  <a:moveTo>
                    <a:pt x="36184" y="410315"/>
                  </a:moveTo>
                  <a:lnTo>
                    <a:pt x="36184" y="430712"/>
                  </a:lnTo>
                  <a:lnTo>
                    <a:pt x="51831" y="421492"/>
                  </a:lnTo>
                  <a:lnTo>
                    <a:pt x="51831" y="401095"/>
                  </a:lnTo>
                  <a:lnTo>
                    <a:pt x="36184" y="410315"/>
                  </a:lnTo>
                  <a:close/>
                  <a:moveTo>
                    <a:pt x="27801" y="446918"/>
                  </a:moveTo>
                  <a:lnTo>
                    <a:pt x="27801" y="467315"/>
                  </a:lnTo>
                  <a:lnTo>
                    <a:pt x="12154" y="476256"/>
                  </a:lnTo>
                  <a:lnTo>
                    <a:pt x="12154" y="455859"/>
                  </a:lnTo>
                  <a:lnTo>
                    <a:pt x="27801" y="446918"/>
                  </a:lnTo>
                  <a:close/>
                  <a:moveTo>
                    <a:pt x="60213" y="448595"/>
                  </a:moveTo>
                  <a:lnTo>
                    <a:pt x="164713" y="388242"/>
                  </a:lnTo>
                  <a:lnTo>
                    <a:pt x="164713" y="367845"/>
                  </a:lnTo>
                  <a:lnTo>
                    <a:pt x="60213" y="428198"/>
                  </a:lnTo>
                  <a:lnTo>
                    <a:pt x="60213" y="448595"/>
                  </a:lnTo>
                  <a:close/>
                  <a:moveTo>
                    <a:pt x="36184" y="442168"/>
                  </a:moveTo>
                  <a:lnTo>
                    <a:pt x="36184" y="462565"/>
                  </a:lnTo>
                  <a:lnTo>
                    <a:pt x="51831" y="453345"/>
                  </a:lnTo>
                  <a:lnTo>
                    <a:pt x="51831" y="432948"/>
                  </a:lnTo>
                  <a:lnTo>
                    <a:pt x="36184" y="442168"/>
                  </a:lnTo>
                  <a:close/>
                  <a:moveTo>
                    <a:pt x="27801" y="478771"/>
                  </a:moveTo>
                  <a:lnTo>
                    <a:pt x="27801" y="499168"/>
                  </a:lnTo>
                  <a:lnTo>
                    <a:pt x="12154" y="508109"/>
                  </a:lnTo>
                  <a:lnTo>
                    <a:pt x="12154" y="487712"/>
                  </a:lnTo>
                  <a:lnTo>
                    <a:pt x="27801" y="478771"/>
                  </a:lnTo>
                  <a:close/>
                  <a:moveTo>
                    <a:pt x="60213" y="480447"/>
                  </a:moveTo>
                  <a:lnTo>
                    <a:pt x="164713" y="420095"/>
                  </a:lnTo>
                  <a:lnTo>
                    <a:pt x="164713" y="399698"/>
                  </a:lnTo>
                  <a:lnTo>
                    <a:pt x="60213" y="460050"/>
                  </a:lnTo>
                  <a:lnTo>
                    <a:pt x="60213" y="480447"/>
                  </a:lnTo>
                  <a:close/>
                  <a:moveTo>
                    <a:pt x="36184" y="474021"/>
                  </a:moveTo>
                  <a:lnTo>
                    <a:pt x="36184" y="494418"/>
                  </a:lnTo>
                  <a:lnTo>
                    <a:pt x="51831" y="485197"/>
                  </a:lnTo>
                  <a:lnTo>
                    <a:pt x="51831" y="464800"/>
                  </a:lnTo>
                  <a:lnTo>
                    <a:pt x="36184" y="474021"/>
                  </a:lnTo>
                  <a:close/>
                  <a:moveTo>
                    <a:pt x="2096" y="531300"/>
                  </a:moveTo>
                  <a:lnTo>
                    <a:pt x="2096" y="410036"/>
                  </a:lnTo>
                  <a:lnTo>
                    <a:pt x="2934" y="409477"/>
                  </a:lnTo>
                  <a:lnTo>
                    <a:pt x="170581" y="312801"/>
                  </a:lnTo>
                  <a:lnTo>
                    <a:pt x="170581" y="434065"/>
                  </a:lnTo>
                  <a:lnTo>
                    <a:pt x="169742" y="434624"/>
                  </a:lnTo>
                  <a:lnTo>
                    <a:pt x="2096" y="531300"/>
                  </a:lnTo>
                  <a:close/>
                  <a:moveTo>
                    <a:pt x="5169" y="411712"/>
                  </a:moveTo>
                  <a:lnTo>
                    <a:pt x="5169" y="525991"/>
                  </a:lnTo>
                  <a:lnTo>
                    <a:pt x="167507" y="432389"/>
                  </a:lnTo>
                  <a:lnTo>
                    <a:pt x="167507" y="318110"/>
                  </a:lnTo>
                  <a:lnTo>
                    <a:pt x="5169" y="411712"/>
                  </a:lnTo>
                  <a:close/>
                </a:path>
              </a:pathLst>
            </a:custGeom>
            <a:solidFill>
              <a:srgbClr val="4456A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" name="Forma libre 753"/>
            <p:cNvSpPr/>
            <p:nvPr/>
          </p:nvSpPr>
          <p:spPr>
            <a:xfrm flipH="1">
              <a:off x="8419320" y="4654440"/>
              <a:ext cx="468360" cy="321480"/>
            </a:xfrm>
            <a:custGeom>
              <a:avLst/>
              <a:gdLst>
                <a:gd name="textAreaLeft" fmla="*/ -720 w 468360"/>
                <a:gd name="textAreaRight" fmla="*/ 468720 w 468360"/>
                <a:gd name="textAreaTop" fmla="*/ 0 h 321480"/>
                <a:gd name="textAreaBottom" fmla="*/ 322200 h 321480"/>
              </a:gdLst>
              <a:ahLst/>
              <a:cxnLst/>
              <a:rect l="textAreaLeft" t="textAreaTop" r="textAreaRight" b="textAreaBottom"/>
              <a:pathLst>
                <a:path w="145293" h="106176">
                  <a:moveTo>
                    <a:pt x="144036" y="84242"/>
                  </a:moveTo>
                  <a:lnTo>
                    <a:pt x="2096" y="2096"/>
                  </a:lnTo>
                  <a:lnTo>
                    <a:pt x="2096" y="22213"/>
                  </a:lnTo>
                  <a:lnTo>
                    <a:pt x="144036" y="104081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" name="Forma libre 754"/>
            <p:cNvSpPr/>
            <p:nvPr/>
          </p:nvSpPr>
          <p:spPr>
            <a:xfrm flipH="1">
              <a:off x="7995600" y="4425120"/>
              <a:ext cx="856800" cy="465840"/>
            </a:xfrm>
            <a:custGeom>
              <a:avLst/>
              <a:gdLst>
                <a:gd name="textAreaLeft" fmla="*/ 720 w 856800"/>
                <a:gd name="textAreaRight" fmla="*/ 858600 w 856800"/>
                <a:gd name="textAreaTop" fmla="*/ 0 h 465840"/>
                <a:gd name="textAreaBottom" fmla="*/ 466920 h 465840"/>
              </a:gdLst>
              <a:ahLst/>
              <a:cxnLst/>
              <a:rect l="textAreaLeft" t="textAreaTop" r="textAreaRight" b="textAreaBottom"/>
              <a:pathLst>
                <a:path w="265440" h="153676">
                  <a:moveTo>
                    <a:pt x="2096" y="77537"/>
                  </a:moveTo>
                  <a:lnTo>
                    <a:pt x="132860" y="2096"/>
                  </a:lnTo>
                  <a:lnTo>
                    <a:pt x="263624" y="77537"/>
                  </a:lnTo>
                  <a:lnTo>
                    <a:pt x="132860" y="153257"/>
                  </a:lnTo>
                  <a:close/>
                </a:path>
              </a:pathLst>
            </a:custGeom>
            <a:solidFill>
              <a:srgbClr val="3252A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" name="Forma libre 755"/>
            <p:cNvSpPr/>
            <p:nvPr/>
          </p:nvSpPr>
          <p:spPr>
            <a:xfrm flipH="1">
              <a:off x="7958880" y="4405680"/>
              <a:ext cx="929160" cy="508320"/>
            </a:xfrm>
            <a:custGeom>
              <a:avLst/>
              <a:gdLst>
                <a:gd name="textAreaLeft" fmla="*/ -720 w 929160"/>
                <a:gd name="textAreaRight" fmla="*/ 929520 w 929160"/>
                <a:gd name="textAreaTop" fmla="*/ 0 h 508320"/>
                <a:gd name="textAreaBottom" fmla="*/ 509040 h 508320"/>
              </a:gdLst>
              <a:ahLst/>
              <a:cxnLst/>
              <a:rect l="textAreaLeft" t="textAreaTop" r="textAreaRight" b="textAreaBottom"/>
              <a:pathLst>
                <a:path w="287793" h="167646">
                  <a:moveTo>
                    <a:pt x="144036" y="14949"/>
                  </a:moveTo>
                  <a:lnTo>
                    <a:pt x="263624" y="83963"/>
                  </a:lnTo>
                  <a:lnTo>
                    <a:pt x="144036" y="152978"/>
                  </a:lnTo>
                  <a:lnTo>
                    <a:pt x="24448" y="83963"/>
                  </a:lnTo>
                  <a:lnTo>
                    <a:pt x="144036" y="14949"/>
                  </a:lnTo>
                  <a:moveTo>
                    <a:pt x="144036" y="2096"/>
                  </a:moveTo>
                  <a:lnTo>
                    <a:pt x="2096" y="83963"/>
                  </a:lnTo>
                  <a:lnTo>
                    <a:pt x="144036" y="165831"/>
                  </a:lnTo>
                  <a:lnTo>
                    <a:pt x="285977" y="83963"/>
                  </a:lnTo>
                  <a:lnTo>
                    <a:pt x="144036" y="2096"/>
                  </a:lnTo>
                  <a:lnTo>
                    <a:pt x="144036" y="2096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" name="Forma libre 756"/>
            <p:cNvSpPr/>
            <p:nvPr/>
          </p:nvSpPr>
          <p:spPr>
            <a:xfrm flipH="1">
              <a:off x="7960680" y="4654440"/>
              <a:ext cx="468360" cy="321480"/>
            </a:xfrm>
            <a:custGeom>
              <a:avLst/>
              <a:gdLst>
                <a:gd name="textAreaLeft" fmla="*/ -720 w 468360"/>
                <a:gd name="textAreaRight" fmla="*/ 468720 w 468360"/>
                <a:gd name="textAreaTop" fmla="*/ 0 h 321480"/>
                <a:gd name="textAreaBottom" fmla="*/ 322200 h 321480"/>
              </a:gdLst>
              <a:ahLst/>
              <a:cxnLst/>
              <a:rect l="textAreaLeft" t="textAreaTop" r="textAreaRight" b="textAreaBottom"/>
              <a:pathLst>
                <a:path w="145293" h="106176">
                  <a:moveTo>
                    <a:pt x="144036" y="22213"/>
                  </a:moveTo>
                  <a:lnTo>
                    <a:pt x="144036" y="2096"/>
                  </a:lnTo>
                  <a:lnTo>
                    <a:pt x="2096" y="84242"/>
                  </a:lnTo>
                  <a:lnTo>
                    <a:pt x="2096" y="104081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" name="Forma libre 757"/>
            <p:cNvSpPr/>
            <p:nvPr/>
          </p:nvSpPr>
          <p:spPr>
            <a:xfrm flipH="1">
              <a:off x="8091360" y="4466880"/>
              <a:ext cx="667080" cy="363960"/>
            </a:xfrm>
            <a:custGeom>
              <a:avLst/>
              <a:gdLst>
                <a:gd name="textAreaLeft" fmla="*/ -720 w 667080"/>
                <a:gd name="textAreaRight" fmla="*/ 667440 w 667080"/>
                <a:gd name="textAreaTop" fmla="*/ 0 h 363960"/>
                <a:gd name="textAreaBottom" fmla="*/ 365040 h 363960"/>
              </a:gdLst>
              <a:ahLst/>
              <a:cxnLst/>
              <a:rect l="textAreaLeft" t="textAreaTop" r="textAreaRight" b="textAreaBottom"/>
              <a:pathLst>
                <a:path w="206764" h="120146">
                  <a:moveTo>
                    <a:pt x="207378" y="60408"/>
                  </a:moveTo>
                  <a:lnTo>
                    <a:pt x="103996" y="614"/>
                  </a:lnTo>
                  <a:lnTo>
                    <a:pt x="614" y="60408"/>
                  </a:lnTo>
                  <a:lnTo>
                    <a:pt x="103996" y="120202"/>
                  </a:lnTo>
                  <a:close/>
                </a:path>
              </a:pathLst>
            </a:custGeom>
            <a:solidFill>
              <a:srgbClr val="C3C7E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" name="Forma libre 758"/>
            <p:cNvSpPr/>
            <p:nvPr/>
          </p:nvSpPr>
          <p:spPr>
            <a:xfrm flipH="1">
              <a:off x="7963920" y="3483000"/>
              <a:ext cx="920160" cy="500040"/>
            </a:xfrm>
            <a:custGeom>
              <a:avLst/>
              <a:gdLst>
                <a:gd name="textAreaLeft" fmla="*/ 720 w 920160"/>
                <a:gd name="textAreaRight" fmla="*/ 921960 w 920160"/>
                <a:gd name="textAreaTop" fmla="*/ 0 h 500040"/>
                <a:gd name="textAreaBottom" fmla="*/ 501120 h 500040"/>
              </a:gdLst>
              <a:ahLst/>
              <a:cxnLst/>
              <a:rect l="textAreaLeft" t="textAreaTop" r="textAreaRight" b="textAreaBottom"/>
              <a:pathLst>
                <a:path w="284999" h="164852">
                  <a:moveTo>
                    <a:pt x="284496" y="82481"/>
                  </a:moveTo>
                  <a:lnTo>
                    <a:pt x="142555" y="614"/>
                  </a:lnTo>
                  <a:lnTo>
                    <a:pt x="614" y="82481"/>
                  </a:lnTo>
                  <a:lnTo>
                    <a:pt x="142555" y="164628"/>
                  </a:lnTo>
                  <a:close/>
                </a:path>
              </a:pathLst>
            </a:custGeom>
            <a:solidFill>
              <a:srgbClr val="C3C7E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" name="Forma libre 759"/>
            <p:cNvSpPr/>
            <p:nvPr/>
          </p:nvSpPr>
          <p:spPr>
            <a:xfrm flipH="1">
              <a:off x="8419320" y="3727080"/>
              <a:ext cx="468360" cy="321480"/>
            </a:xfrm>
            <a:custGeom>
              <a:avLst/>
              <a:gdLst>
                <a:gd name="textAreaLeft" fmla="*/ -720 w 468360"/>
                <a:gd name="textAreaRight" fmla="*/ 468720 w 468360"/>
                <a:gd name="textAreaTop" fmla="*/ 0 h 321480"/>
                <a:gd name="textAreaBottom" fmla="*/ 322200 h 321480"/>
              </a:gdLst>
              <a:ahLst/>
              <a:cxnLst/>
              <a:rect l="textAreaLeft" t="textAreaTop" r="textAreaRight" b="textAreaBottom"/>
              <a:pathLst>
                <a:path w="145293" h="106176">
                  <a:moveTo>
                    <a:pt x="144036" y="84242"/>
                  </a:moveTo>
                  <a:lnTo>
                    <a:pt x="2096" y="2096"/>
                  </a:lnTo>
                  <a:lnTo>
                    <a:pt x="2096" y="22213"/>
                  </a:lnTo>
                  <a:lnTo>
                    <a:pt x="144036" y="104081"/>
                  </a:lnTo>
                  <a:close/>
                </a:path>
              </a:pathLst>
            </a:custGeom>
            <a:solidFill>
              <a:srgbClr val="2A2F6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" name="Forma libre 760"/>
            <p:cNvSpPr/>
            <p:nvPr/>
          </p:nvSpPr>
          <p:spPr>
            <a:xfrm flipH="1">
              <a:off x="7960680" y="3727080"/>
              <a:ext cx="468360" cy="321480"/>
            </a:xfrm>
            <a:custGeom>
              <a:avLst/>
              <a:gdLst>
                <a:gd name="textAreaLeft" fmla="*/ -720 w 468360"/>
                <a:gd name="textAreaRight" fmla="*/ 468720 w 468360"/>
                <a:gd name="textAreaTop" fmla="*/ 0 h 321480"/>
                <a:gd name="textAreaBottom" fmla="*/ 322200 h 321480"/>
              </a:gdLst>
              <a:ahLst/>
              <a:cxnLst/>
              <a:rect l="textAreaLeft" t="textAreaTop" r="textAreaRight" b="textAreaBottom"/>
              <a:pathLst>
                <a:path w="145293" h="106176">
                  <a:moveTo>
                    <a:pt x="144036" y="22213"/>
                  </a:moveTo>
                  <a:lnTo>
                    <a:pt x="144036" y="2096"/>
                  </a:lnTo>
                  <a:lnTo>
                    <a:pt x="2096" y="84242"/>
                  </a:lnTo>
                  <a:lnTo>
                    <a:pt x="2096" y="104081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" name="Forma libre 761"/>
            <p:cNvSpPr/>
            <p:nvPr/>
          </p:nvSpPr>
          <p:spPr>
            <a:xfrm flipH="1">
              <a:off x="7995600" y="3498120"/>
              <a:ext cx="856800" cy="465840"/>
            </a:xfrm>
            <a:custGeom>
              <a:avLst/>
              <a:gdLst>
                <a:gd name="textAreaLeft" fmla="*/ 720 w 856800"/>
                <a:gd name="textAreaRight" fmla="*/ 858600 w 856800"/>
                <a:gd name="textAreaTop" fmla="*/ 0 h 465840"/>
                <a:gd name="textAreaBottom" fmla="*/ 466920 h 465840"/>
              </a:gdLst>
              <a:ahLst/>
              <a:cxnLst/>
              <a:rect l="textAreaLeft" t="textAreaTop" r="textAreaRight" b="textAreaBottom"/>
              <a:pathLst>
                <a:path w="265440" h="153676">
                  <a:moveTo>
                    <a:pt x="2096" y="77537"/>
                  </a:moveTo>
                  <a:lnTo>
                    <a:pt x="132860" y="2096"/>
                  </a:lnTo>
                  <a:lnTo>
                    <a:pt x="263624" y="77537"/>
                  </a:lnTo>
                  <a:lnTo>
                    <a:pt x="132860" y="153257"/>
                  </a:lnTo>
                  <a:close/>
                </a:path>
              </a:pathLst>
            </a:custGeom>
            <a:solidFill>
              <a:srgbClr val="3252A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" name="Forma libre 762"/>
            <p:cNvSpPr/>
            <p:nvPr/>
          </p:nvSpPr>
          <p:spPr>
            <a:xfrm flipH="1">
              <a:off x="7958880" y="3478320"/>
              <a:ext cx="929160" cy="508320"/>
            </a:xfrm>
            <a:custGeom>
              <a:avLst/>
              <a:gdLst>
                <a:gd name="textAreaLeft" fmla="*/ -720 w 929160"/>
                <a:gd name="textAreaRight" fmla="*/ 929520 w 929160"/>
                <a:gd name="textAreaTop" fmla="*/ 0 h 508320"/>
                <a:gd name="textAreaBottom" fmla="*/ 509040 h 508320"/>
              </a:gdLst>
              <a:ahLst/>
              <a:cxnLst/>
              <a:rect l="textAreaLeft" t="textAreaTop" r="textAreaRight" b="textAreaBottom"/>
              <a:pathLst>
                <a:path w="287793" h="167646">
                  <a:moveTo>
                    <a:pt x="144036" y="14949"/>
                  </a:moveTo>
                  <a:lnTo>
                    <a:pt x="263624" y="83963"/>
                  </a:lnTo>
                  <a:lnTo>
                    <a:pt x="144036" y="152978"/>
                  </a:lnTo>
                  <a:lnTo>
                    <a:pt x="24448" y="83963"/>
                  </a:lnTo>
                  <a:lnTo>
                    <a:pt x="144036" y="14949"/>
                  </a:lnTo>
                  <a:moveTo>
                    <a:pt x="144036" y="2096"/>
                  </a:moveTo>
                  <a:lnTo>
                    <a:pt x="2096" y="83963"/>
                  </a:lnTo>
                  <a:lnTo>
                    <a:pt x="144036" y="165831"/>
                  </a:lnTo>
                  <a:lnTo>
                    <a:pt x="285977" y="83963"/>
                  </a:lnTo>
                  <a:lnTo>
                    <a:pt x="144036" y="2096"/>
                  </a:lnTo>
                  <a:lnTo>
                    <a:pt x="144036" y="2096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" name="Forma libre 763"/>
            <p:cNvSpPr/>
            <p:nvPr/>
          </p:nvSpPr>
          <p:spPr>
            <a:xfrm flipH="1">
              <a:off x="8224200" y="368748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639" y="3772"/>
                  </a:lnTo>
                  <a:lnTo>
                    <a:pt x="4890" y="50434"/>
                  </a:lnTo>
                  <a:lnTo>
                    <a:pt x="2096" y="48757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" name="Forma libre 764"/>
            <p:cNvSpPr/>
            <p:nvPr/>
          </p:nvSpPr>
          <p:spPr>
            <a:xfrm flipH="1">
              <a:off x="8163000" y="372060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4890" y="50434"/>
                  </a:moveTo>
                  <a:lnTo>
                    <a:pt x="2096" y="48757"/>
                  </a:lnTo>
                  <a:lnTo>
                    <a:pt x="82845" y="2096"/>
                  </a:lnTo>
                  <a:lnTo>
                    <a:pt x="85639" y="3772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0" name="Forma libre 765"/>
            <p:cNvSpPr/>
            <p:nvPr/>
          </p:nvSpPr>
          <p:spPr>
            <a:xfrm flipH="1">
              <a:off x="8193600" y="370440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639" y="3493"/>
                  </a:lnTo>
                  <a:lnTo>
                    <a:pt x="4890" y="50154"/>
                  </a:lnTo>
                  <a:lnTo>
                    <a:pt x="2096" y="48757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1" name="Forma libre 766"/>
            <p:cNvSpPr/>
            <p:nvPr/>
          </p:nvSpPr>
          <p:spPr>
            <a:xfrm flipH="1">
              <a:off x="8254080" y="367128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360" y="3493"/>
                  </a:lnTo>
                  <a:lnTo>
                    <a:pt x="4610" y="50154"/>
                  </a:lnTo>
                  <a:lnTo>
                    <a:pt x="2096" y="48478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" name="Forma libre 767"/>
            <p:cNvSpPr/>
            <p:nvPr/>
          </p:nvSpPr>
          <p:spPr>
            <a:xfrm flipH="1">
              <a:off x="8407440" y="358812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640" y="3493"/>
                  </a:lnTo>
                  <a:lnTo>
                    <a:pt x="4890" y="50154"/>
                  </a:lnTo>
                  <a:lnTo>
                    <a:pt x="2096" y="48757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" name="Forma libre 768"/>
            <p:cNvSpPr/>
            <p:nvPr/>
          </p:nvSpPr>
          <p:spPr>
            <a:xfrm flipH="1">
              <a:off x="8346240" y="362124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639" y="3772"/>
                  </a:lnTo>
                  <a:lnTo>
                    <a:pt x="4890" y="50154"/>
                  </a:lnTo>
                  <a:lnTo>
                    <a:pt x="2096" y="48757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" name="Forma libre 769"/>
            <p:cNvSpPr/>
            <p:nvPr/>
          </p:nvSpPr>
          <p:spPr>
            <a:xfrm flipH="1">
              <a:off x="8284680" y="365436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360" y="3772"/>
                  </a:lnTo>
                  <a:lnTo>
                    <a:pt x="4610" y="50434"/>
                  </a:lnTo>
                  <a:lnTo>
                    <a:pt x="2096" y="48757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" name="Forma libre 770"/>
            <p:cNvSpPr/>
            <p:nvPr/>
          </p:nvSpPr>
          <p:spPr>
            <a:xfrm flipH="1">
              <a:off x="8376840" y="360396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639" y="3772"/>
                  </a:lnTo>
                  <a:lnTo>
                    <a:pt x="4890" y="50434"/>
                  </a:lnTo>
                  <a:lnTo>
                    <a:pt x="2096" y="48757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" name="Forma libre 771"/>
            <p:cNvSpPr/>
            <p:nvPr/>
          </p:nvSpPr>
          <p:spPr>
            <a:xfrm flipH="1">
              <a:off x="8315640" y="3638160"/>
              <a:ext cx="279000" cy="151920"/>
            </a:xfrm>
            <a:custGeom>
              <a:avLst/>
              <a:gdLst>
                <a:gd name="textAreaLeft" fmla="*/ -720 w 279000"/>
                <a:gd name="textAreaRight" fmla="*/ 279360 w 279000"/>
                <a:gd name="textAreaTop" fmla="*/ 0 h 151920"/>
                <a:gd name="textAreaBottom" fmla="*/ 152640 h 151920"/>
              </a:gdLst>
              <a:ahLst/>
              <a:cxnLst/>
              <a:rect l="textAreaLeft" t="textAreaTop" r="textAreaRight" b="textAreaBottom"/>
              <a:pathLst>
                <a:path w="86617" h="50294">
                  <a:moveTo>
                    <a:pt x="82845" y="2096"/>
                  </a:moveTo>
                  <a:lnTo>
                    <a:pt x="85639" y="3493"/>
                  </a:lnTo>
                  <a:lnTo>
                    <a:pt x="4890" y="50154"/>
                  </a:lnTo>
                  <a:lnTo>
                    <a:pt x="2096" y="48478"/>
                  </a:lnTo>
                  <a:close/>
                </a:path>
              </a:pathLst>
            </a:custGeom>
            <a:solidFill>
              <a:srgbClr val="395EA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" name="Forma libre 772"/>
            <p:cNvSpPr/>
            <p:nvPr/>
          </p:nvSpPr>
          <p:spPr>
            <a:xfrm flipH="1">
              <a:off x="8421840" y="3856320"/>
              <a:ext cx="342000" cy="975240"/>
            </a:xfrm>
            <a:custGeom>
              <a:avLst/>
              <a:gdLst>
                <a:gd name="textAreaLeft" fmla="*/ -360 w 342000"/>
                <a:gd name="textAreaRight" fmla="*/ 342360 w 342000"/>
                <a:gd name="textAreaTop" fmla="*/ 0 h 975240"/>
                <a:gd name="textAreaBottom" fmla="*/ 976320 h 975240"/>
              </a:gdLst>
              <a:ahLst/>
              <a:cxnLst/>
              <a:rect l="textAreaLeft" t="textAreaTop" r="textAreaRight" b="textAreaBottom"/>
              <a:pathLst>
                <a:path w="106176" h="321322">
                  <a:moveTo>
                    <a:pt x="105478" y="321183"/>
                  </a:moveTo>
                  <a:lnTo>
                    <a:pt x="2096" y="261389"/>
                  </a:lnTo>
                  <a:lnTo>
                    <a:pt x="2096" y="2096"/>
                  </a:lnTo>
                  <a:lnTo>
                    <a:pt x="105478" y="61610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" name="Forma libre 773"/>
            <p:cNvSpPr/>
            <p:nvPr/>
          </p:nvSpPr>
          <p:spPr>
            <a:xfrm flipH="1">
              <a:off x="8087760" y="3856320"/>
              <a:ext cx="342000" cy="975240"/>
            </a:xfrm>
            <a:custGeom>
              <a:avLst/>
              <a:gdLst>
                <a:gd name="textAreaLeft" fmla="*/ -360 w 342000"/>
                <a:gd name="textAreaRight" fmla="*/ 342360 w 342000"/>
                <a:gd name="textAreaTop" fmla="*/ 0 h 975240"/>
                <a:gd name="textAreaBottom" fmla="*/ 976320 h 975240"/>
              </a:gdLst>
              <a:ahLst/>
              <a:cxnLst/>
              <a:rect l="textAreaLeft" t="textAreaTop" r="textAreaRight" b="textAreaBottom"/>
              <a:pathLst>
                <a:path w="106176" h="321322">
                  <a:moveTo>
                    <a:pt x="2096" y="321183"/>
                  </a:moveTo>
                  <a:lnTo>
                    <a:pt x="105478" y="261389"/>
                  </a:lnTo>
                  <a:lnTo>
                    <a:pt x="105478" y="2096"/>
                  </a:lnTo>
                  <a:lnTo>
                    <a:pt x="2096" y="61610"/>
                  </a:lnTo>
                  <a:close/>
                </a:path>
              </a:pathLst>
            </a:custGeom>
            <a:solidFill>
              <a:srgbClr val="33449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" name="Forma libre 774"/>
            <p:cNvSpPr/>
            <p:nvPr/>
          </p:nvSpPr>
          <p:spPr>
            <a:xfrm flipH="1">
              <a:off x="8344080" y="402192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" name="Forma libre 775"/>
            <p:cNvSpPr/>
            <p:nvPr/>
          </p:nvSpPr>
          <p:spPr>
            <a:xfrm flipH="1">
              <a:off x="8344080" y="407520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1" name="Forma libre 776"/>
            <p:cNvSpPr/>
            <p:nvPr/>
          </p:nvSpPr>
          <p:spPr>
            <a:xfrm flipH="1">
              <a:off x="8156520" y="391644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4787"/>
                  </a:moveTo>
                  <a:lnTo>
                    <a:pt x="2096" y="4065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2" name="Forma libre 777"/>
            <p:cNvSpPr/>
            <p:nvPr/>
          </p:nvSpPr>
          <p:spPr>
            <a:xfrm flipH="1">
              <a:off x="8156520" y="407700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4787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3" name="Forma libre 778"/>
            <p:cNvSpPr/>
            <p:nvPr/>
          </p:nvSpPr>
          <p:spPr>
            <a:xfrm flipH="1">
              <a:off x="8156520" y="402372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4787"/>
                  </a:moveTo>
                  <a:lnTo>
                    <a:pt x="2096" y="4065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4" name="Forma libre 779"/>
            <p:cNvSpPr/>
            <p:nvPr/>
          </p:nvSpPr>
          <p:spPr>
            <a:xfrm flipH="1">
              <a:off x="8156520" y="397008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4787"/>
                  </a:moveTo>
                  <a:lnTo>
                    <a:pt x="2096" y="4065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5" name="Forma libre 780"/>
            <p:cNvSpPr/>
            <p:nvPr/>
          </p:nvSpPr>
          <p:spPr>
            <a:xfrm flipH="1">
              <a:off x="8344080" y="428940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6" name="Forma libre 781"/>
            <p:cNvSpPr/>
            <p:nvPr/>
          </p:nvSpPr>
          <p:spPr>
            <a:xfrm flipH="1">
              <a:off x="8344080" y="423576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7" name="Forma libre 782"/>
            <p:cNvSpPr/>
            <p:nvPr/>
          </p:nvSpPr>
          <p:spPr>
            <a:xfrm flipH="1">
              <a:off x="8344080" y="418248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8" name="Forma libre 783"/>
            <p:cNvSpPr/>
            <p:nvPr/>
          </p:nvSpPr>
          <p:spPr>
            <a:xfrm flipH="1">
              <a:off x="8344080" y="412884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9" name="Forma libre 784"/>
            <p:cNvSpPr/>
            <p:nvPr/>
          </p:nvSpPr>
          <p:spPr>
            <a:xfrm flipH="1">
              <a:off x="8156520" y="445140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0" name="Forma libre 785"/>
            <p:cNvSpPr/>
            <p:nvPr/>
          </p:nvSpPr>
          <p:spPr>
            <a:xfrm flipH="1">
              <a:off x="8156520" y="450576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4787"/>
                  </a:moveTo>
                  <a:lnTo>
                    <a:pt x="2096" y="4065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1" name="Forma libre 786"/>
            <p:cNvSpPr/>
            <p:nvPr/>
          </p:nvSpPr>
          <p:spPr>
            <a:xfrm flipH="1">
              <a:off x="8344080" y="434268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2" name="Forma libre 787"/>
            <p:cNvSpPr/>
            <p:nvPr/>
          </p:nvSpPr>
          <p:spPr>
            <a:xfrm flipH="1">
              <a:off x="8156520" y="439812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Forma libre 788"/>
            <p:cNvSpPr/>
            <p:nvPr/>
          </p:nvSpPr>
          <p:spPr>
            <a:xfrm flipH="1">
              <a:off x="8156520" y="455940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4787"/>
                  </a:moveTo>
                  <a:lnTo>
                    <a:pt x="2096" y="4065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4" name="Forma libre 789"/>
            <p:cNvSpPr/>
            <p:nvPr/>
          </p:nvSpPr>
          <p:spPr>
            <a:xfrm flipH="1">
              <a:off x="8156520" y="461268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59095" y="7963"/>
                  </a:moveTo>
                  <a:lnTo>
                    <a:pt x="59095" y="2096"/>
                  </a:lnTo>
                  <a:lnTo>
                    <a:pt x="2096" y="34787"/>
                  </a:lnTo>
                  <a:lnTo>
                    <a:pt x="2096" y="40654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5" name="Forma libre 790"/>
            <p:cNvSpPr/>
            <p:nvPr/>
          </p:nvSpPr>
          <p:spPr>
            <a:xfrm flipH="1">
              <a:off x="8156520" y="418392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6" name="Forma libre 791"/>
            <p:cNvSpPr/>
            <p:nvPr/>
          </p:nvSpPr>
          <p:spPr>
            <a:xfrm flipH="1">
              <a:off x="8156520" y="413064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7" name="Forma libre 792"/>
            <p:cNvSpPr/>
            <p:nvPr/>
          </p:nvSpPr>
          <p:spPr>
            <a:xfrm flipH="1">
              <a:off x="8156520" y="434448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8" name="Forma libre 793"/>
            <p:cNvSpPr/>
            <p:nvPr/>
          </p:nvSpPr>
          <p:spPr>
            <a:xfrm flipH="1">
              <a:off x="8156520" y="423756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9" name="Forma libre 794"/>
            <p:cNvSpPr/>
            <p:nvPr/>
          </p:nvSpPr>
          <p:spPr>
            <a:xfrm flipH="1">
              <a:off x="8156520" y="4290840"/>
              <a:ext cx="188640" cy="126360"/>
            </a:xfrm>
            <a:custGeom>
              <a:avLst/>
              <a:gdLst>
                <a:gd name="textAreaLeft" fmla="*/ 720 w 188640"/>
                <a:gd name="textAreaRight" fmla="*/ 190440 w 188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58676" h="41911">
                  <a:moveTo>
                    <a:pt x="2096" y="35066"/>
                  </a:moveTo>
                  <a:lnTo>
                    <a:pt x="2096" y="40934"/>
                  </a:lnTo>
                  <a:lnTo>
                    <a:pt x="59095" y="7963"/>
                  </a:lnTo>
                  <a:lnTo>
                    <a:pt x="59095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0" name="Forma libre 795"/>
            <p:cNvSpPr/>
            <p:nvPr/>
          </p:nvSpPr>
          <p:spPr>
            <a:xfrm flipH="1">
              <a:off x="8115120" y="40564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1" name="Forma libre 796"/>
            <p:cNvSpPr/>
            <p:nvPr/>
          </p:nvSpPr>
          <p:spPr>
            <a:xfrm flipH="1">
              <a:off x="8115120" y="42714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2" name="Forma libre 797"/>
            <p:cNvSpPr/>
            <p:nvPr/>
          </p:nvSpPr>
          <p:spPr>
            <a:xfrm flipH="1">
              <a:off x="8115120" y="41637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99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3" name="Forma libre 798"/>
            <p:cNvSpPr/>
            <p:nvPr/>
          </p:nvSpPr>
          <p:spPr>
            <a:xfrm flipH="1">
              <a:off x="8115120" y="42181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4" name="Forma libre 799"/>
            <p:cNvSpPr/>
            <p:nvPr/>
          </p:nvSpPr>
          <p:spPr>
            <a:xfrm flipH="1">
              <a:off x="8115120" y="43783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5" name="Forma libre 800"/>
            <p:cNvSpPr/>
            <p:nvPr/>
          </p:nvSpPr>
          <p:spPr>
            <a:xfrm flipH="1">
              <a:off x="8115120" y="43250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6" name="Forma libre 801"/>
            <p:cNvSpPr/>
            <p:nvPr/>
          </p:nvSpPr>
          <p:spPr>
            <a:xfrm flipH="1">
              <a:off x="8115120" y="44319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7" name="Forma libre 802"/>
            <p:cNvSpPr/>
            <p:nvPr/>
          </p:nvSpPr>
          <p:spPr>
            <a:xfrm flipH="1">
              <a:off x="8115120" y="41101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8" name="Forma libre 803"/>
            <p:cNvSpPr/>
            <p:nvPr/>
          </p:nvSpPr>
          <p:spPr>
            <a:xfrm flipH="1">
              <a:off x="8115120" y="38962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6846"/>
                  </a:moveTo>
                  <a:lnTo>
                    <a:pt x="2096" y="12713"/>
                  </a:lnTo>
                  <a:lnTo>
                    <a:pt x="10198" y="7963"/>
                  </a:lnTo>
                  <a:lnTo>
                    <a:pt x="10198" y="209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9" name="Forma libre 804"/>
            <p:cNvSpPr/>
            <p:nvPr/>
          </p:nvSpPr>
          <p:spPr>
            <a:xfrm flipH="1">
              <a:off x="8115120" y="39495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0" name="Forma libre 805"/>
            <p:cNvSpPr/>
            <p:nvPr/>
          </p:nvSpPr>
          <p:spPr>
            <a:xfrm flipH="1">
              <a:off x="8115120" y="40032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1" name="Forma libre 806"/>
            <p:cNvSpPr/>
            <p:nvPr/>
          </p:nvSpPr>
          <p:spPr>
            <a:xfrm flipH="1">
              <a:off x="8344080" y="461124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2" name="Forma libre 807"/>
            <p:cNvSpPr/>
            <p:nvPr/>
          </p:nvSpPr>
          <p:spPr>
            <a:xfrm flipH="1">
              <a:off x="8344080" y="450396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684"/>
                  </a:lnTo>
                  <a:lnTo>
                    <a:pt x="2096" y="1355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3" name="Forma libre 808"/>
            <p:cNvSpPr/>
            <p:nvPr/>
          </p:nvSpPr>
          <p:spPr>
            <a:xfrm flipH="1">
              <a:off x="8344080" y="439632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4" name="Forma libre 809"/>
            <p:cNvSpPr/>
            <p:nvPr/>
          </p:nvSpPr>
          <p:spPr>
            <a:xfrm flipH="1">
              <a:off x="8344080" y="455760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684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5" name="Forma libre 810"/>
            <p:cNvSpPr/>
            <p:nvPr/>
          </p:nvSpPr>
          <p:spPr>
            <a:xfrm flipH="1">
              <a:off x="8344080" y="444996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6" name="Forma libre 811"/>
            <p:cNvSpPr/>
            <p:nvPr/>
          </p:nvSpPr>
          <p:spPr>
            <a:xfrm flipH="1">
              <a:off x="8344080" y="471816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7" name="Forma libre 812"/>
            <p:cNvSpPr/>
            <p:nvPr/>
          </p:nvSpPr>
          <p:spPr>
            <a:xfrm flipH="1">
              <a:off x="8115120" y="45388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8" name="Forma libre 813"/>
            <p:cNvSpPr/>
            <p:nvPr/>
          </p:nvSpPr>
          <p:spPr>
            <a:xfrm flipH="1">
              <a:off x="8344080" y="4664520"/>
              <a:ext cx="43920" cy="4140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3970" h="13970">
                  <a:moveTo>
                    <a:pt x="12434" y="2096"/>
                  </a:moveTo>
                  <a:lnTo>
                    <a:pt x="2096" y="7963"/>
                  </a:lnTo>
                  <a:lnTo>
                    <a:pt x="2096" y="13831"/>
                  </a:lnTo>
                  <a:lnTo>
                    <a:pt x="12434" y="7963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Forma libre 814"/>
            <p:cNvSpPr/>
            <p:nvPr/>
          </p:nvSpPr>
          <p:spPr>
            <a:xfrm flipH="1">
              <a:off x="8115120" y="45925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0" name="Forma libre 815"/>
            <p:cNvSpPr/>
            <p:nvPr/>
          </p:nvSpPr>
          <p:spPr>
            <a:xfrm flipH="1">
              <a:off x="8115120" y="44856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12713"/>
                  </a:moveTo>
                  <a:lnTo>
                    <a:pt x="10198" y="7963"/>
                  </a:lnTo>
                  <a:lnTo>
                    <a:pt x="10198" y="2096"/>
                  </a:lnTo>
                  <a:lnTo>
                    <a:pt x="2096" y="6846"/>
                  </a:lnTo>
                  <a:close/>
                </a:path>
              </a:pathLst>
            </a:custGeom>
            <a:solidFill>
              <a:srgbClr val="2834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1" name="Forma libre 816"/>
            <p:cNvSpPr/>
            <p:nvPr/>
          </p:nvSpPr>
          <p:spPr>
            <a:xfrm flipH="1">
              <a:off x="8495280" y="44895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2" name="Forma libre 817"/>
            <p:cNvSpPr/>
            <p:nvPr/>
          </p:nvSpPr>
          <p:spPr>
            <a:xfrm flipH="1">
              <a:off x="8495280" y="44362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3" name="Forma libre 818"/>
            <p:cNvSpPr/>
            <p:nvPr/>
          </p:nvSpPr>
          <p:spPr>
            <a:xfrm flipH="1">
              <a:off x="8495280" y="43826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4" name="Forma libre 819"/>
            <p:cNvSpPr/>
            <p:nvPr/>
          </p:nvSpPr>
          <p:spPr>
            <a:xfrm flipH="1">
              <a:off x="8495280" y="45432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5" name="Forma libre 820"/>
            <p:cNvSpPr/>
            <p:nvPr/>
          </p:nvSpPr>
          <p:spPr>
            <a:xfrm flipH="1">
              <a:off x="8495280" y="46501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824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6" name="Forma libre 821"/>
            <p:cNvSpPr/>
            <p:nvPr/>
          </p:nvSpPr>
          <p:spPr>
            <a:xfrm flipH="1">
              <a:off x="8495280" y="45968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7" name="Forma libre 822"/>
            <p:cNvSpPr/>
            <p:nvPr/>
          </p:nvSpPr>
          <p:spPr>
            <a:xfrm flipH="1">
              <a:off x="8495280" y="42220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287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8" name="Forma libre 823"/>
            <p:cNvSpPr/>
            <p:nvPr/>
          </p:nvSpPr>
          <p:spPr>
            <a:xfrm flipH="1">
              <a:off x="8495280" y="41151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154"/>
                  </a:lnTo>
                  <a:lnTo>
                    <a:pt x="9640" y="6287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9" name="Forma libre 824"/>
            <p:cNvSpPr/>
            <p:nvPr/>
          </p:nvSpPr>
          <p:spPr>
            <a:xfrm flipH="1">
              <a:off x="8495280" y="40608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824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0" name="Forma libre 825"/>
            <p:cNvSpPr/>
            <p:nvPr/>
          </p:nvSpPr>
          <p:spPr>
            <a:xfrm flipH="1">
              <a:off x="8495280" y="41688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154"/>
                  </a:lnTo>
                  <a:lnTo>
                    <a:pt x="9640" y="6287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1" name="Forma libre 826"/>
            <p:cNvSpPr/>
            <p:nvPr/>
          </p:nvSpPr>
          <p:spPr>
            <a:xfrm flipH="1">
              <a:off x="8495280" y="43293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2" name="Forma libre 827"/>
            <p:cNvSpPr/>
            <p:nvPr/>
          </p:nvSpPr>
          <p:spPr>
            <a:xfrm flipH="1">
              <a:off x="8495280" y="47044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6287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9640" y="12154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3" name="Forma libre 828"/>
            <p:cNvSpPr/>
            <p:nvPr/>
          </p:nvSpPr>
          <p:spPr>
            <a:xfrm flipH="1">
              <a:off x="8495280" y="42757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4" name="Forma libre 829"/>
            <p:cNvSpPr/>
            <p:nvPr/>
          </p:nvSpPr>
          <p:spPr>
            <a:xfrm flipH="1">
              <a:off x="8530560" y="45244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5" name="Forma libre 830"/>
            <p:cNvSpPr/>
            <p:nvPr/>
          </p:nvSpPr>
          <p:spPr>
            <a:xfrm flipH="1">
              <a:off x="8530560" y="43106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287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6" name="Forma libre 831"/>
            <p:cNvSpPr/>
            <p:nvPr/>
          </p:nvSpPr>
          <p:spPr>
            <a:xfrm flipH="1">
              <a:off x="8530560" y="40957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7" name="Forma libre 832"/>
            <p:cNvSpPr/>
            <p:nvPr/>
          </p:nvSpPr>
          <p:spPr>
            <a:xfrm flipH="1">
              <a:off x="8530560" y="42570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154"/>
                  </a:moveTo>
                  <a:lnTo>
                    <a:pt x="9640" y="6287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8" name="Forma libre 833"/>
            <p:cNvSpPr/>
            <p:nvPr/>
          </p:nvSpPr>
          <p:spPr>
            <a:xfrm flipH="1">
              <a:off x="8530560" y="41493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82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9" name="Forma libre 834"/>
            <p:cNvSpPr/>
            <p:nvPr/>
          </p:nvSpPr>
          <p:spPr>
            <a:xfrm flipH="1">
              <a:off x="8530560" y="39888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0" name="Forma libre 835"/>
            <p:cNvSpPr/>
            <p:nvPr/>
          </p:nvSpPr>
          <p:spPr>
            <a:xfrm flipH="1">
              <a:off x="8530560" y="40420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1" name="Forma libre 836"/>
            <p:cNvSpPr/>
            <p:nvPr/>
          </p:nvSpPr>
          <p:spPr>
            <a:xfrm flipH="1">
              <a:off x="8530560" y="44175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2" name="Forma libre 837"/>
            <p:cNvSpPr/>
            <p:nvPr/>
          </p:nvSpPr>
          <p:spPr>
            <a:xfrm flipH="1">
              <a:off x="8530560" y="45781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3" name="Forma libre 838"/>
            <p:cNvSpPr/>
            <p:nvPr/>
          </p:nvSpPr>
          <p:spPr>
            <a:xfrm flipH="1">
              <a:off x="8530560" y="46314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4" name="Forma libre 839"/>
            <p:cNvSpPr/>
            <p:nvPr/>
          </p:nvSpPr>
          <p:spPr>
            <a:xfrm flipH="1">
              <a:off x="8495280" y="40075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640" y="12434"/>
                  </a:lnTo>
                  <a:lnTo>
                    <a:pt x="9640" y="656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5" name="Forma libre 840"/>
            <p:cNvSpPr/>
            <p:nvPr/>
          </p:nvSpPr>
          <p:spPr>
            <a:xfrm flipH="1">
              <a:off x="8530560" y="44708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6" name="Forma libre 841"/>
            <p:cNvSpPr/>
            <p:nvPr/>
          </p:nvSpPr>
          <p:spPr>
            <a:xfrm flipH="1">
              <a:off x="8530560" y="43639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7" name="Forma libre 842"/>
            <p:cNvSpPr/>
            <p:nvPr/>
          </p:nvSpPr>
          <p:spPr>
            <a:xfrm flipH="1">
              <a:off x="8530560" y="46850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434"/>
                  </a:moveTo>
                  <a:lnTo>
                    <a:pt x="9640" y="6566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8" name="Forma libre 843"/>
            <p:cNvSpPr/>
            <p:nvPr/>
          </p:nvSpPr>
          <p:spPr>
            <a:xfrm flipH="1">
              <a:off x="8530560" y="42037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9640" y="12154"/>
                  </a:moveTo>
                  <a:lnTo>
                    <a:pt x="9640" y="6287"/>
                  </a:lnTo>
                  <a:lnTo>
                    <a:pt x="2096" y="2096"/>
                  </a:lnTo>
                  <a:lnTo>
                    <a:pt x="2096" y="79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9" name="Forma libre 844"/>
            <p:cNvSpPr/>
            <p:nvPr/>
          </p:nvSpPr>
          <p:spPr>
            <a:xfrm flipH="1">
              <a:off x="8461080" y="45082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0" name="Forma libre 845"/>
            <p:cNvSpPr/>
            <p:nvPr/>
          </p:nvSpPr>
          <p:spPr>
            <a:xfrm flipH="1">
              <a:off x="8461080" y="43477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1" name="Forma libre 846"/>
            <p:cNvSpPr/>
            <p:nvPr/>
          </p:nvSpPr>
          <p:spPr>
            <a:xfrm flipH="1">
              <a:off x="8566200" y="389628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2" name="Forma libre 847"/>
            <p:cNvSpPr/>
            <p:nvPr/>
          </p:nvSpPr>
          <p:spPr>
            <a:xfrm flipH="1">
              <a:off x="8461080" y="44550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3" name="Forma libre 848"/>
            <p:cNvSpPr/>
            <p:nvPr/>
          </p:nvSpPr>
          <p:spPr>
            <a:xfrm flipH="1">
              <a:off x="8461080" y="46695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4" name="Forma libre 849"/>
            <p:cNvSpPr/>
            <p:nvPr/>
          </p:nvSpPr>
          <p:spPr>
            <a:xfrm flipH="1">
              <a:off x="8461080" y="47232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5" name="Forma libre 850"/>
            <p:cNvSpPr/>
            <p:nvPr/>
          </p:nvSpPr>
          <p:spPr>
            <a:xfrm flipH="1">
              <a:off x="8461080" y="45619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8243"/>
                  </a:moveTo>
                  <a:lnTo>
                    <a:pt x="9360" y="1243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6" name="Forma libre 851"/>
            <p:cNvSpPr/>
            <p:nvPr/>
          </p:nvSpPr>
          <p:spPr>
            <a:xfrm flipH="1">
              <a:off x="8461080" y="46162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7" name="Forma libre 852"/>
            <p:cNvSpPr/>
            <p:nvPr/>
          </p:nvSpPr>
          <p:spPr>
            <a:xfrm flipH="1">
              <a:off x="8461080" y="40806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8" name="Forma libre 853"/>
            <p:cNvSpPr/>
            <p:nvPr/>
          </p:nvSpPr>
          <p:spPr>
            <a:xfrm flipH="1">
              <a:off x="8461080" y="429444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9" name="Forma libre 854"/>
            <p:cNvSpPr/>
            <p:nvPr/>
          </p:nvSpPr>
          <p:spPr>
            <a:xfrm flipH="1">
              <a:off x="8461080" y="40269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2096"/>
                  </a:moveTo>
                  <a:lnTo>
                    <a:pt x="2096" y="7963"/>
                  </a:lnTo>
                  <a:lnTo>
                    <a:pt x="9360" y="12154"/>
                  </a:lnTo>
                  <a:lnTo>
                    <a:pt x="9360" y="6287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0" name="Forma libre 855"/>
            <p:cNvSpPr/>
            <p:nvPr/>
          </p:nvSpPr>
          <p:spPr>
            <a:xfrm flipH="1">
              <a:off x="8461080" y="413388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1" name="Forma libre 856"/>
            <p:cNvSpPr/>
            <p:nvPr/>
          </p:nvSpPr>
          <p:spPr>
            <a:xfrm flipH="1">
              <a:off x="8461080" y="424080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2" name="Forma libre 857"/>
            <p:cNvSpPr/>
            <p:nvPr/>
          </p:nvSpPr>
          <p:spPr>
            <a:xfrm flipH="1">
              <a:off x="8461080" y="418752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3" name="Forma libre 858"/>
            <p:cNvSpPr/>
            <p:nvPr/>
          </p:nvSpPr>
          <p:spPr>
            <a:xfrm flipH="1">
              <a:off x="8461080" y="4401360"/>
              <a:ext cx="34920" cy="4140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11176" h="13970">
                  <a:moveTo>
                    <a:pt x="2096" y="7963"/>
                  </a:moveTo>
                  <a:lnTo>
                    <a:pt x="9360" y="12154"/>
                  </a:lnTo>
                  <a:lnTo>
                    <a:pt x="9360" y="6287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4" name="Forma libre 859"/>
            <p:cNvSpPr/>
            <p:nvPr/>
          </p:nvSpPr>
          <p:spPr>
            <a:xfrm flipH="1">
              <a:off x="8566200" y="405648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5" name="Forma libre 860"/>
            <p:cNvSpPr/>
            <p:nvPr/>
          </p:nvSpPr>
          <p:spPr>
            <a:xfrm flipH="1">
              <a:off x="8566200" y="411012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6" name="Forma libre 861"/>
            <p:cNvSpPr/>
            <p:nvPr/>
          </p:nvSpPr>
          <p:spPr>
            <a:xfrm flipH="1">
              <a:off x="8566200" y="416376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7" name="Forma libre 862"/>
            <p:cNvSpPr/>
            <p:nvPr/>
          </p:nvSpPr>
          <p:spPr>
            <a:xfrm flipH="1">
              <a:off x="8566200" y="400320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8" name="Forma libre 863"/>
            <p:cNvSpPr/>
            <p:nvPr/>
          </p:nvSpPr>
          <p:spPr>
            <a:xfrm flipH="1">
              <a:off x="8566200" y="421812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596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4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9" name="Forma libre 864"/>
            <p:cNvSpPr/>
            <p:nvPr/>
          </p:nvSpPr>
          <p:spPr>
            <a:xfrm flipH="1">
              <a:off x="8566200" y="394956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0" name="Forma libre 865"/>
            <p:cNvSpPr/>
            <p:nvPr/>
          </p:nvSpPr>
          <p:spPr>
            <a:xfrm flipH="1">
              <a:off x="8566200" y="432504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596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1" name="Forma libre 866"/>
            <p:cNvSpPr/>
            <p:nvPr/>
          </p:nvSpPr>
          <p:spPr>
            <a:xfrm flipH="1">
              <a:off x="8566200" y="427140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59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46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2" name="Forma libre 867"/>
            <p:cNvSpPr/>
            <p:nvPr/>
          </p:nvSpPr>
          <p:spPr>
            <a:xfrm flipH="1">
              <a:off x="8566200" y="448560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3" name="Forma libre 868"/>
            <p:cNvSpPr/>
            <p:nvPr/>
          </p:nvSpPr>
          <p:spPr>
            <a:xfrm flipH="1">
              <a:off x="8566200" y="453888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4" name="Forma libre 869"/>
            <p:cNvSpPr/>
            <p:nvPr/>
          </p:nvSpPr>
          <p:spPr>
            <a:xfrm flipH="1">
              <a:off x="8566200" y="443196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5" name="Forma libre 870"/>
            <p:cNvSpPr/>
            <p:nvPr/>
          </p:nvSpPr>
          <p:spPr>
            <a:xfrm flipH="1">
              <a:off x="8566200" y="459252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6" name="Forma libre 871"/>
            <p:cNvSpPr/>
            <p:nvPr/>
          </p:nvSpPr>
          <p:spPr>
            <a:xfrm flipH="1">
              <a:off x="8566200" y="4378320"/>
              <a:ext cx="170640" cy="109440"/>
            </a:xfrm>
            <a:custGeom>
              <a:avLst/>
              <a:gdLst>
                <a:gd name="textAreaLeft" fmla="*/ 720 w 170640"/>
                <a:gd name="textAreaRight" fmla="*/ 172440 w 170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53088" h="36323">
                  <a:moveTo>
                    <a:pt x="51831" y="30875"/>
                  </a:moveTo>
                  <a:lnTo>
                    <a:pt x="2096" y="2096"/>
                  </a:lnTo>
                  <a:lnTo>
                    <a:pt x="2096" y="7963"/>
                  </a:lnTo>
                  <a:lnTo>
                    <a:pt x="51831" y="36743"/>
                  </a:lnTo>
                  <a:close/>
                </a:path>
              </a:pathLst>
            </a:custGeom>
            <a:solidFill>
              <a:srgbClr val="282E6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7" name="Forma libre 872"/>
            <p:cNvSpPr/>
            <p:nvPr/>
          </p:nvSpPr>
          <p:spPr>
            <a:xfrm flipH="1">
              <a:off x="8419320" y="3788280"/>
              <a:ext cx="468360" cy="1119600"/>
            </a:xfrm>
            <a:custGeom>
              <a:avLst/>
              <a:gdLst>
                <a:gd name="textAreaLeft" fmla="*/ -720 w 468360"/>
                <a:gd name="textAreaRight" fmla="*/ 468720 w 468360"/>
                <a:gd name="textAreaTop" fmla="*/ 0 h 1119600"/>
                <a:gd name="textAreaBottom" fmla="*/ 1120680 h 1119600"/>
              </a:gdLst>
              <a:ahLst/>
              <a:cxnLst/>
              <a:rect l="textAreaLeft" t="textAreaTop" r="textAreaRight" b="textAreaBottom"/>
              <a:pathLst>
                <a:path w="145293" h="368822">
                  <a:moveTo>
                    <a:pt x="144036" y="83963"/>
                  </a:moveTo>
                  <a:lnTo>
                    <a:pt x="144036" y="369242"/>
                  </a:lnTo>
                  <a:lnTo>
                    <a:pt x="2096" y="287095"/>
                  </a:lnTo>
                  <a:lnTo>
                    <a:pt x="2096" y="2096"/>
                  </a:lnTo>
                  <a:close/>
                </a:path>
              </a:pathLst>
            </a:custGeom>
            <a:solidFill>
              <a:srgbClr val="3A57A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8" name="Forma libre 873"/>
            <p:cNvSpPr/>
            <p:nvPr/>
          </p:nvSpPr>
          <p:spPr>
            <a:xfrm flipH="1">
              <a:off x="7960680" y="3788280"/>
              <a:ext cx="468360" cy="1119600"/>
            </a:xfrm>
            <a:custGeom>
              <a:avLst/>
              <a:gdLst>
                <a:gd name="textAreaLeft" fmla="*/ -720 w 468360"/>
                <a:gd name="textAreaRight" fmla="*/ 468720 w 468360"/>
                <a:gd name="textAreaTop" fmla="*/ 0 h 1119600"/>
                <a:gd name="textAreaBottom" fmla="*/ 1120680 h 1119600"/>
              </a:gdLst>
              <a:ahLst/>
              <a:cxnLst/>
              <a:rect l="textAreaLeft" t="textAreaTop" r="textAreaRight" b="textAreaBottom"/>
              <a:pathLst>
                <a:path w="145293" h="368822">
                  <a:moveTo>
                    <a:pt x="2096" y="83963"/>
                  </a:moveTo>
                  <a:lnTo>
                    <a:pt x="2096" y="369242"/>
                  </a:lnTo>
                  <a:lnTo>
                    <a:pt x="144036" y="287095"/>
                  </a:lnTo>
                  <a:lnTo>
                    <a:pt x="144036" y="2096"/>
                  </a:lnTo>
                  <a:close/>
                </a:path>
              </a:pathLst>
            </a:custGeom>
            <a:solidFill>
              <a:srgbClr val="3A57A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9" name="Forma libre 874"/>
            <p:cNvSpPr/>
            <p:nvPr/>
          </p:nvSpPr>
          <p:spPr>
            <a:xfrm flipH="1">
              <a:off x="8273160" y="3763800"/>
              <a:ext cx="98280" cy="1204560"/>
            </a:xfrm>
            <a:custGeom>
              <a:avLst/>
              <a:gdLst>
                <a:gd name="textAreaLeft" fmla="*/ -720 w 98280"/>
                <a:gd name="textAreaRight" fmla="*/ 98640 w 98280"/>
                <a:gd name="textAreaTop" fmla="*/ 0 h 1204560"/>
                <a:gd name="textAreaBottom" fmla="*/ 1205280 h 1204560"/>
              </a:gdLst>
              <a:ahLst/>
              <a:cxnLst/>
              <a:rect l="textAreaLeft" t="textAreaTop" r="textAreaRight" b="textAreaBottom"/>
              <a:pathLst>
                <a:path w="30735" h="396763">
                  <a:moveTo>
                    <a:pt x="2096" y="2096"/>
                  </a:moveTo>
                  <a:lnTo>
                    <a:pt x="30875" y="2096"/>
                  </a:lnTo>
                  <a:lnTo>
                    <a:pt x="30875" y="397183"/>
                  </a:lnTo>
                  <a:lnTo>
                    <a:pt x="2096" y="397183"/>
                  </a:lnTo>
                  <a:close/>
                </a:path>
              </a:pathLst>
            </a:custGeom>
            <a:solidFill>
              <a:srgbClr val="6FC7D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0" name="Forma libre 875"/>
            <p:cNvSpPr/>
            <p:nvPr/>
          </p:nvSpPr>
          <p:spPr>
            <a:xfrm flipH="1">
              <a:off x="8177040" y="3722040"/>
              <a:ext cx="43920" cy="120456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1204560"/>
                <a:gd name="textAreaBottom" fmla="*/ 1205280 h 1204560"/>
              </a:gdLst>
              <a:ahLst/>
              <a:cxnLst/>
              <a:rect l="textAreaLeft" t="textAreaTop" r="textAreaRight" b="textAreaBottom"/>
              <a:pathLst>
                <a:path w="13970" h="396763">
                  <a:moveTo>
                    <a:pt x="2096" y="2096"/>
                  </a:moveTo>
                  <a:lnTo>
                    <a:pt x="13272" y="2096"/>
                  </a:lnTo>
                  <a:lnTo>
                    <a:pt x="13272" y="397183"/>
                  </a:lnTo>
                  <a:lnTo>
                    <a:pt x="2096" y="397183"/>
                  </a:lnTo>
                  <a:close/>
                </a:path>
              </a:pathLst>
            </a:custGeom>
            <a:solidFill>
              <a:srgbClr val="6FC7D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1" name="Forma libre 876"/>
            <p:cNvSpPr/>
            <p:nvPr/>
          </p:nvSpPr>
          <p:spPr>
            <a:xfrm flipH="1">
              <a:off x="8048880" y="3690720"/>
              <a:ext cx="89280" cy="1204560"/>
            </a:xfrm>
            <a:custGeom>
              <a:avLst/>
              <a:gdLst>
                <a:gd name="textAreaLeft" fmla="*/ 720 w 89280"/>
                <a:gd name="textAreaRight" fmla="*/ 91080 w 89280"/>
                <a:gd name="textAreaTop" fmla="*/ 0 h 1204560"/>
                <a:gd name="textAreaBottom" fmla="*/ 1205280 h 1204560"/>
              </a:gdLst>
              <a:ahLst/>
              <a:cxnLst/>
              <a:rect l="textAreaLeft" t="textAreaTop" r="textAreaRight" b="textAreaBottom"/>
              <a:pathLst>
                <a:path w="27941" h="396763">
                  <a:moveTo>
                    <a:pt x="2096" y="2096"/>
                  </a:moveTo>
                  <a:lnTo>
                    <a:pt x="28360" y="2096"/>
                  </a:lnTo>
                  <a:lnTo>
                    <a:pt x="28360" y="397183"/>
                  </a:lnTo>
                  <a:lnTo>
                    <a:pt x="2096" y="397183"/>
                  </a:lnTo>
                  <a:close/>
                </a:path>
              </a:pathLst>
            </a:custGeom>
            <a:solidFill>
              <a:srgbClr val="6FC7D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2" name="Forma libre 877"/>
            <p:cNvSpPr/>
            <p:nvPr/>
          </p:nvSpPr>
          <p:spPr>
            <a:xfrm flipH="1">
              <a:off x="8605440" y="3763800"/>
              <a:ext cx="98280" cy="1204560"/>
            </a:xfrm>
            <a:custGeom>
              <a:avLst/>
              <a:gdLst>
                <a:gd name="textAreaLeft" fmla="*/ -720 w 98280"/>
                <a:gd name="textAreaRight" fmla="*/ 98640 w 98280"/>
                <a:gd name="textAreaTop" fmla="*/ 0 h 1204560"/>
                <a:gd name="textAreaBottom" fmla="*/ 1205280 h 1204560"/>
              </a:gdLst>
              <a:ahLst/>
              <a:cxnLst/>
              <a:rect l="textAreaLeft" t="textAreaTop" r="textAreaRight" b="textAreaBottom"/>
              <a:pathLst>
                <a:path w="30735" h="396763">
                  <a:moveTo>
                    <a:pt x="2096" y="2096"/>
                  </a:moveTo>
                  <a:lnTo>
                    <a:pt x="30037" y="2096"/>
                  </a:lnTo>
                  <a:lnTo>
                    <a:pt x="30037" y="397183"/>
                  </a:lnTo>
                  <a:lnTo>
                    <a:pt x="2096" y="397183"/>
                  </a:lnTo>
                  <a:close/>
                </a:path>
              </a:pathLst>
            </a:custGeom>
            <a:solidFill>
              <a:srgbClr val="6FC7D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3" name="Forma libre 878"/>
            <p:cNvSpPr/>
            <p:nvPr/>
          </p:nvSpPr>
          <p:spPr>
            <a:xfrm flipH="1">
              <a:off x="8466480" y="3782520"/>
              <a:ext cx="62280" cy="12045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1204560"/>
                <a:gd name="textAreaBottom" fmla="*/ 1205280 h 1204560"/>
              </a:gdLst>
              <a:ahLst/>
              <a:cxnLst/>
              <a:rect l="textAreaLeft" t="textAreaTop" r="textAreaRight" b="textAreaBottom"/>
              <a:pathLst>
                <a:path w="19558" h="396763">
                  <a:moveTo>
                    <a:pt x="2096" y="2096"/>
                  </a:moveTo>
                  <a:lnTo>
                    <a:pt x="17743" y="2096"/>
                  </a:lnTo>
                  <a:lnTo>
                    <a:pt x="17743" y="397183"/>
                  </a:lnTo>
                  <a:lnTo>
                    <a:pt x="2096" y="397183"/>
                  </a:lnTo>
                  <a:close/>
                </a:path>
              </a:pathLst>
            </a:custGeom>
            <a:solidFill>
              <a:srgbClr val="6FC7D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4" name="Forma libre 879"/>
            <p:cNvSpPr/>
            <p:nvPr/>
          </p:nvSpPr>
          <p:spPr>
            <a:xfrm flipH="1">
              <a:off x="8250840" y="3599280"/>
              <a:ext cx="351000" cy="194040"/>
            </a:xfrm>
            <a:custGeom>
              <a:avLst/>
              <a:gdLst>
                <a:gd name="textAreaLeft" fmla="*/ -720 w 351000"/>
                <a:gd name="textAreaRight" fmla="*/ 351360 w 351000"/>
                <a:gd name="textAreaTop" fmla="*/ 0 h 194040"/>
                <a:gd name="textAreaBottom" fmla="*/ 195120 h 194040"/>
              </a:gdLst>
              <a:ahLst/>
              <a:cxnLst/>
              <a:rect l="textAreaLeft" t="textAreaTop" r="textAreaRight" b="textAreaBottom"/>
              <a:pathLst>
                <a:path w="108970" h="64264">
                  <a:moveTo>
                    <a:pt x="85144" y="3177"/>
                  </a:moveTo>
                  <a:cubicBezTo>
                    <a:pt x="59438" y="-3809"/>
                    <a:pt x="25350" y="4015"/>
                    <a:pt x="9144" y="20221"/>
                  </a:cubicBezTo>
                  <a:cubicBezTo>
                    <a:pt x="-7062" y="36427"/>
                    <a:pt x="482" y="55147"/>
                    <a:pt x="26188" y="62132"/>
                  </a:cubicBezTo>
                  <a:cubicBezTo>
                    <a:pt x="51894" y="69118"/>
                    <a:pt x="85982" y="61294"/>
                    <a:pt x="102188" y="45088"/>
                  </a:cubicBezTo>
                  <a:cubicBezTo>
                    <a:pt x="118394" y="28882"/>
                    <a:pt x="110570" y="9883"/>
                    <a:pt x="85144" y="3177"/>
                  </a:cubicBezTo>
                  <a:close/>
                </a:path>
              </a:pathLst>
            </a:custGeom>
            <a:solidFill>
              <a:srgbClr val="53C3F1">
                <a:alpha val="11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5" name="Forma libre 880"/>
            <p:cNvSpPr/>
            <p:nvPr/>
          </p:nvSpPr>
          <p:spPr>
            <a:xfrm flipH="1">
              <a:off x="8310240" y="3630600"/>
              <a:ext cx="233640" cy="126360"/>
            </a:xfrm>
            <a:custGeom>
              <a:avLst/>
              <a:gdLst>
                <a:gd name="textAreaLeft" fmla="*/ -720 w 233640"/>
                <a:gd name="textAreaRight" fmla="*/ 234000 w 233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72646" h="41911">
                  <a:moveTo>
                    <a:pt x="57493" y="2360"/>
                  </a:moveTo>
                  <a:cubicBezTo>
                    <a:pt x="40169" y="-2390"/>
                    <a:pt x="17258" y="2919"/>
                    <a:pt x="6361" y="13816"/>
                  </a:cubicBezTo>
                  <a:cubicBezTo>
                    <a:pt x="-4537" y="24713"/>
                    <a:pt x="493" y="37287"/>
                    <a:pt x="17816" y="42037"/>
                  </a:cubicBezTo>
                  <a:cubicBezTo>
                    <a:pt x="35140" y="46787"/>
                    <a:pt x="58052" y="41478"/>
                    <a:pt x="68949" y="30581"/>
                  </a:cubicBezTo>
                  <a:cubicBezTo>
                    <a:pt x="79846" y="19684"/>
                    <a:pt x="74816" y="7110"/>
                    <a:pt x="57493" y="2360"/>
                  </a:cubicBezTo>
                  <a:close/>
                </a:path>
              </a:pathLst>
            </a:custGeom>
            <a:solidFill>
              <a:srgbClr val="53C3F1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6" name="Forma libre 881"/>
            <p:cNvSpPr/>
            <p:nvPr/>
          </p:nvSpPr>
          <p:spPr>
            <a:xfrm flipH="1">
              <a:off x="8346960" y="3655440"/>
              <a:ext cx="152280" cy="83880"/>
            </a:xfrm>
            <a:custGeom>
              <a:avLst/>
              <a:gdLst>
                <a:gd name="textAreaLeft" fmla="*/ -720 w 152280"/>
                <a:gd name="textAreaRight" fmla="*/ 152640 w 152280"/>
                <a:gd name="textAreaTop" fmla="*/ 0 h 83880"/>
                <a:gd name="textAreaBottom" fmla="*/ 84960 h 83880"/>
              </a:gdLst>
              <a:ahLst/>
              <a:cxnLst/>
              <a:rect l="textAreaLeft" t="textAreaTop" r="textAreaRight" b="textAreaBottom"/>
              <a:pathLst>
                <a:path w="47499" h="27941">
                  <a:moveTo>
                    <a:pt x="36123" y="1640"/>
                  </a:moveTo>
                  <a:cubicBezTo>
                    <a:pt x="25225" y="-1154"/>
                    <a:pt x="10976" y="1919"/>
                    <a:pt x="4270" y="8905"/>
                  </a:cubicBezTo>
                  <a:cubicBezTo>
                    <a:pt x="-2716" y="15890"/>
                    <a:pt x="637" y="23713"/>
                    <a:pt x="11534" y="26508"/>
                  </a:cubicBezTo>
                  <a:cubicBezTo>
                    <a:pt x="22431" y="29302"/>
                    <a:pt x="36681" y="26228"/>
                    <a:pt x="43387" y="19243"/>
                  </a:cubicBezTo>
                  <a:cubicBezTo>
                    <a:pt x="50372" y="12537"/>
                    <a:pt x="47020" y="4434"/>
                    <a:pt x="36123" y="1640"/>
                  </a:cubicBezTo>
                  <a:close/>
                </a:path>
              </a:pathLst>
            </a:custGeom>
            <a:solidFill>
              <a:srgbClr val="53C3F1">
                <a:alpha val="2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7" name="Forma libre 882"/>
            <p:cNvSpPr/>
            <p:nvPr/>
          </p:nvSpPr>
          <p:spPr>
            <a:xfrm flipH="1">
              <a:off x="8393400" y="367956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15632" y="731"/>
                  </a:moveTo>
                  <a:cubicBezTo>
                    <a:pt x="10882" y="-387"/>
                    <a:pt x="4734" y="731"/>
                    <a:pt x="1940" y="3804"/>
                  </a:cubicBezTo>
                  <a:cubicBezTo>
                    <a:pt x="-1133" y="6878"/>
                    <a:pt x="264" y="10231"/>
                    <a:pt x="5014" y="11348"/>
                  </a:cubicBezTo>
                  <a:cubicBezTo>
                    <a:pt x="9764" y="12466"/>
                    <a:pt x="15911" y="11348"/>
                    <a:pt x="18705" y="8275"/>
                  </a:cubicBezTo>
                  <a:cubicBezTo>
                    <a:pt x="21779" y="5481"/>
                    <a:pt x="20381" y="2128"/>
                    <a:pt x="15632" y="731"/>
                  </a:cubicBezTo>
                  <a:close/>
                </a:path>
              </a:pathLst>
            </a:custGeom>
            <a:noFill/>
            <a:ln w="1399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8" name="Forma libre 883"/>
            <p:cNvSpPr/>
            <p:nvPr/>
          </p:nvSpPr>
          <p:spPr>
            <a:xfrm flipH="1">
              <a:off x="9210960" y="4141080"/>
              <a:ext cx="1010160" cy="1272600"/>
            </a:xfrm>
            <a:custGeom>
              <a:avLst/>
              <a:gdLst>
                <a:gd name="textAreaLeft" fmla="*/ 720 w 1010160"/>
                <a:gd name="textAreaRight" fmla="*/ 1011960 w 1010160"/>
                <a:gd name="textAreaTop" fmla="*/ 0 h 1272600"/>
                <a:gd name="textAreaBottom" fmla="*/ 1273680 h 1272600"/>
              </a:gdLst>
              <a:ahLst/>
              <a:cxnLst/>
              <a:rect l="textAreaLeft" t="textAreaTop" r="textAreaRight" b="textAreaBottom"/>
              <a:pathLst>
                <a:path w="312940" h="419116">
                  <a:moveTo>
                    <a:pt x="2096" y="184379"/>
                  </a:moveTo>
                  <a:lnTo>
                    <a:pt x="2096" y="414055"/>
                  </a:lnTo>
                  <a:lnTo>
                    <a:pt x="9360" y="417967"/>
                  </a:lnTo>
                  <a:lnTo>
                    <a:pt x="309448" y="236629"/>
                  </a:lnTo>
                  <a:lnTo>
                    <a:pt x="313360" y="6674"/>
                  </a:lnTo>
                  <a:cubicBezTo>
                    <a:pt x="313360" y="6674"/>
                    <a:pt x="308330" y="3880"/>
                    <a:pt x="306654" y="3041"/>
                  </a:cubicBezTo>
                  <a:cubicBezTo>
                    <a:pt x="304977" y="1924"/>
                    <a:pt x="302463" y="1644"/>
                    <a:pt x="300507" y="3041"/>
                  </a:cubicBezTo>
                  <a:lnTo>
                    <a:pt x="10199" y="170688"/>
                  </a:lnTo>
                  <a:cubicBezTo>
                    <a:pt x="5169" y="173482"/>
                    <a:pt x="2096" y="178791"/>
                    <a:pt x="2096" y="184379"/>
                  </a:cubicBezTo>
                  <a:close/>
                </a:path>
              </a:pathLst>
            </a:custGeom>
            <a:solidFill>
              <a:srgbClr val="4D6BB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9" name="Forma libre 884"/>
            <p:cNvSpPr/>
            <p:nvPr/>
          </p:nvSpPr>
          <p:spPr>
            <a:xfrm flipH="1">
              <a:off x="9195840" y="4154040"/>
              <a:ext cx="1001160" cy="1255680"/>
            </a:xfrm>
            <a:custGeom>
              <a:avLst/>
              <a:gdLst>
                <a:gd name="textAreaLeft" fmla="*/ -720 w 1001160"/>
                <a:gd name="textAreaRight" fmla="*/ 1001520 w 1001160"/>
                <a:gd name="textAreaTop" fmla="*/ 0 h 1255680"/>
                <a:gd name="textAreaBottom" fmla="*/ 1256760 h 1255680"/>
              </a:gdLst>
              <a:ahLst/>
              <a:cxnLst/>
              <a:rect l="textAreaLeft" t="textAreaTop" r="textAreaRight" b="textAreaBottom"/>
              <a:pathLst>
                <a:path w="310146" h="413528">
                  <a:moveTo>
                    <a:pt x="2096" y="184337"/>
                  </a:moveTo>
                  <a:lnTo>
                    <a:pt x="2096" y="414013"/>
                  </a:lnTo>
                  <a:lnTo>
                    <a:pt x="309448" y="236587"/>
                  </a:lnTo>
                  <a:lnTo>
                    <a:pt x="309448" y="8029"/>
                  </a:lnTo>
                  <a:cubicBezTo>
                    <a:pt x="309448" y="3558"/>
                    <a:pt x="304418" y="485"/>
                    <a:pt x="300507" y="2999"/>
                  </a:cubicBezTo>
                  <a:lnTo>
                    <a:pt x="10198" y="170646"/>
                  </a:lnTo>
                  <a:cubicBezTo>
                    <a:pt x="5169" y="173161"/>
                    <a:pt x="2096" y="178470"/>
                    <a:pt x="2096" y="184337"/>
                  </a:cubicBezTo>
                  <a:close/>
                </a:path>
              </a:pathLst>
            </a:custGeom>
            <a:solidFill>
              <a:srgbClr val="2E2B7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0" name="Forma libre 885"/>
            <p:cNvSpPr/>
            <p:nvPr/>
          </p:nvSpPr>
          <p:spPr>
            <a:xfrm flipH="1">
              <a:off x="9229320" y="4200120"/>
              <a:ext cx="920160" cy="1145160"/>
            </a:xfrm>
            <a:custGeom>
              <a:avLst/>
              <a:gdLst>
                <a:gd name="textAreaLeft" fmla="*/ 720 w 920160"/>
                <a:gd name="textAreaRight" fmla="*/ 921960 w 920160"/>
                <a:gd name="textAreaTop" fmla="*/ 0 h 1145160"/>
                <a:gd name="textAreaBottom" fmla="*/ 1146240 h 1145160"/>
              </a:gdLst>
              <a:ahLst/>
              <a:cxnLst/>
              <a:rect l="textAreaLeft" t="textAreaTop" r="textAreaRight" b="textAreaBottom"/>
              <a:pathLst>
                <a:path w="284999" h="377205">
                  <a:moveTo>
                    <a:pt x="2096" y="165272"/>
                  </a:moveTo>
                  <a:lnTo>
                    <a:pt x="2096" y="375110"/>
                  </a:lnTo>
                  <a:lnTo>
                    <a:pt x="285418" y="211933"/>
                  </a:lnTo>
                  <a:lnTo>
                    <a:pt x="285418" y="2096"/>
                  </a:lnTo>
                  <a:close/>
                </a:path>
              </a:pathLst>
            </a:custGeom>
            <a:solidFill>
              <a:srgbClr val="35409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1" name="Forma libre 886"/>
            <p:cNvSpPr/>
            <p:nvPr/>
          </p:nvSpPr>
          <p:spPr>
            <a:xfrm flipH="1">
              <a:off x="8500680" y="4893120"/>
              <a:ext cx="1696680" cy="924480"/>
            </a:xfrm>
            <a:custGeom>
              <a:avLst/>
              <a:gdLst>
                <a:gd name="textAreaLeft" fmla="*/ -720 w 1696680"/>
                <a:gd name="textAreaRight" fmla="*/ 1697040 w 1696680"/>
                <a:gd name="textAreaTop" fmla="*/ 0 h 924480"/>
                <a:gd name="textAreaBottom" fmla="*/ 925560 h 924480"/>
              </a:gdLst>
              <a:ahLst/>
              <a:cxnLst/>
              <a:rect l="textAreaLeft" t="textAreaTop" r="textAreaRight" b="textAreaBottom"/>
              <a:pathLst>
                <a:path w="525292" h="304558">
                  <a:moveTo>
                    <a:pt x="309448" y="2096"/>
                  </a:moveTo>
                  <a:lnTo>
                    <a:pt x="2096" y="170581"/>
                  </a:lnTo>
                  <a:lnTo>
                    <a:pt x="2096" y="179522"/>
                  </a:lnTo>
                  <a:lnTo>
                    <a:pt x="216683" y="301345"/>
                  </a:lnTo>
                  <a:cubicBezTo>
                    <a:pt x="221713" y="304139"/>
                    <a:pt x="227580" y="304139"/>
                    <a:pt x="232610" y="301345"/>
                  </a:cubicBezTo>
                  <a:lnTo>
                    <a:pt x="519844" y="135654"/>
                  </a:lnTo>
                  <a:cubicBezTo>
                    <a:pt x="522639" y="134257"/>
                    <a:pt x="523756" y="131463"/>
                    <a:pt x="523756" y="128669"/>
                  </a:cubicBezTo>
                  <a:cubicBezTo>
                    <a:pt x="523756" y="125875"/>
                    <a:pt x="523756" y="119728"/>
                    <a:pt x="523756" y="119728"/>
                  </a:cubicBezTo>
                  <a:lnTo>
                    <a:pt x="309448" y="2096"/>
                  </a:lnTo>
                  <a:close/>
                </a:path>
              </a:pathLst>
            </a:custGeom>
            <a:solidFill>
              <a:srgbClr val="4D6BB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2" name="Forma libre 887"/>
            <p:cNvSpPr/>
            <p:nvPr/>
          </p:nvSpPr>
          <p:spPr>
            <a:xfrm flipH="1">
              <a:off x="8500680" y="4866840"/>
              <a:ext cx="1696680" cy="924480"/>
            </a:xfrm>
            <a:custGeom>
              <a:avLst/>
              <a:gdLst>
                <a:gd name="textAreaLeft" fmla="*/ -720 w 1696680"/>
                <a:gd name="textAreaRight" fmla="*/ 1697040 w 1696680"/>
                <a:gd name="textAreaTop" fmla="*/ 0 h 924480"/>
                <a:gd name="textAreaBottom" fmla="*/ 925560 h 924480"/>
              </a:gdLst>
              <a:ahLst/>
              <a:cxnLst/>
              <a:rect l="textAreaLeft" t="textAreaTop" r="textAreaRight" b="textAreaBottom"/>
              <a:pathLst>
                <a:path w="525292" h="304558">
                  <a:moveTo>
                    <a:pt x="309448" y="2096"/>
                  </a:moveTo>
                  <a:lnTo>
                    <a:pt x="2096" y="179522"/>
                  </a:lnTo>
                  <a:lnTo>
                    <a:pt x="216683" y="301345"/>
                  </a:lnTo>
                  <a:cubicBezTo>
                    <a:pt x="221713" y="304139"/>
                    <a:pt x="227580" y="304139"/>
                    <a:pt x="232610" y="301345"/>
                  </a:cubicBezTo>
                  <a:lnTo>
                    <a:pt x="519844" y="135654"/>
                  </a:lnTo>
                  <a:cubicBezTo>
                    <a:pt x="525153" y="132581"/>
                    <a:pt x="525153" y="124757"/>
                    <a:pt x="519844" y="121684"/>
                  </a:cubicBezTo>
                  <a:lnTo>
                    <a:pt x="309448" y="2096"/>
                  </a:lnTo>
                  <a:close/>
                </a:path>
              </a:pathLst>
            </a:custGeom>
            <a:solidFill>
              <a:srgbClr val="93BEE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3" name="Forma libre 888"/>
            <p:cNvSpPr/>
            <p:nvPr/>
          </p:nvSpPr>
          <p:spPr>
            <a:xfrm flipH="1">
              <a:off x="8844840" y="4948200"/>
              <a:ext cx="1199880" cy="652680"/>
            </a:xfrm>
            <a:custGeom>
              <a:avLst/>
              <a:gdLst>
                <a:gd name="textAreaLeft" fmla="*/ -720 w 1199880"/>
                <a:gd name="textAreaRight" fmla="*/ 1200240 w 1199880"/>
                <a:gd name="textAreaTop" fmla="*/ 0 h 652680"/>
                <a:gd name="textAreaBottom" fmla="*/ 653760 h 652680"/>
              </a:gdLst>
              <a:ahLst/>
              <a:cxnLst/>
              <a:rect l="textAreaLeft" t="textAreaTop" r="textAreaRight" b="textAreaBottom"/>
              <a:pathLst>
                <a:path w="371616" h="215146">
                  <a:moveTo>
                    <a:pt x="372036" y="68037"/>
                  </a:moveTo>
                  <a:lnTo>
                    <a:pt x="256080" y="2096"/>
                  </a:lnTo>
                  <a:lnTo>
                    <a:pt x="2096" y="148786"/>
                  </a:lnTo>
                  <a:lnTo>
                    <a:pt x="118051" y="214727"/>
                  </a:lnTo>
                  <a:close/>
                </a:path>
              </a:pathLst>
            </a:custGeom>
            <a:solidFill>
              <a:srgbClr val="7EB3E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4" name="Forma libre 889"/>
            <p:cNvSpPr/>
            <p:nvPr/>
          </p:nvSpPr>
          <p:spPr>
            <a:xfrm flipH="1">
              <a:off x="9172440" y="496440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918" y="9360"/>
                  </a:moveTo>
                  <a:lnTo>
                    <a:pt x="244066" y="2096"/>
                  </a:lnTo>
                  <a:lnTo>
                    <a:pt x="2096" y="141801"/>
                  </a:lnTo>
                  <a:lnTo>
                    <a:pt x="14669" y="149066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5" name="Forma libre 890"/>
            <p:cNvSpPr/>
            <p:nvPr/>
          </p:nvSpPr>
          <p:spPr>
            <a:xfrm flipH="1">
              <a:off x="9114840" y="499500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639" y="9360"/>
                  </a:moveTo>
                  <a:lnTo>
                    <a:pt x="244066" y="2096"/>
                  </a:lnTo>
                  <a:lnTo>
                    <a:pt x="2096" y="141801"/>
                  </a:lnTo>
                  <a:lnTo>
                    <a:pt x="14669" y="149066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6" name="Forma libre 891"/>
            <p:cNvSpPr/>
            <p:nvPr/>
          </p:nvSpPr>
          <p:spPr>
            <a:xfrm flipH="1">
              <a:off x="9057960" y="502632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919" y="9360"/>
                  </a:moveTo>
                  <a:lnTo>
                    <a:pt x="244345" y="2096"/>
                  </a:lnTo>
                  <a:lnTo>
                    <a:pt x="2096" y="141801"/>
                  </a:lnTo>
                  <a:lnTo>
                    <a:pt x="14948" y="149066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7" name="Forma libre 892"/>
            <p:cNvSpPr/>
            <p:nvPr/>
          </p:nvSpPr>
          <p:spPr>
            <a:xfrm flipH="1">
              <a:off x="9000000" y="505692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919" y="9360"/>
                  </a:moveTo>
                  <a:lnTo>
                    <a:pt x="244066" y="2096"/>
                  </a:lnTo>
                  <a:lnTo>
                    <a:pt x="2096" y="141801"/>
                  </a:lnTo>
                  <a:lnTo>
                    <a:pt x="14949" y="149066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8" name="Forma libre 893"/>
            <p:cNvSpPr/>
            <p:nvPr/>
          </p:nvSpPr>
          <p:spPr>
            <a:xfrm flipH="1">
              <a:off x="8942040" y="508752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639" y="9360"/>
                  </a:moveTo>
                  <a:lnTo>
                    <a:pt x="244066" y="2096"/>
                  </a:lnTo>
                  <a:lnTo>
                    <a:pt x="2096" y="141801"/>
                  </a:lnTo>
                  <a:lnTo>
                    <a:pt x="14669" y="149066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9" name="Forma libre 894"/>
            <p:cNvSpPr/>
            <p:nvPr/>
          </p:nvSpPr>
          <p:spPr>
            <a:xfrm flipH="1">
              <a:off x="8884440" y="5118840"/>
              <a:ext cx="829800" cy="457560"/>
            </a:xfrm>
            <a:custGeom>
              <a:avLst/>
              <a:gdLst>
                <a:gd name="textAreaLeft" fmla="*/ -720 w 829800"/>
                <a:gd name="textAreaRight" fmla="*/ 830160 w 829800"/>
                <a:gd name="textAreaTop" fmla="*/ 0 h 457560"/>
                <a:gd name="textAreaBottom" fmla="*/ 458640 h 457560"/>
              </a:gdLst>
              <a:ahLst/>
              <a:cxnLst/>
              <a:rect l="textAreaLeft" t="textAreaTop" r="textAreaRight" b="textAreaBottom"/>
              <a:pathLst>
                <a:path w="257058" h="150882">
                  <a:moveTo>
                    <a:pt x="256639" y="9081"/>
                  </a:moveTo>
                  <a:lnTo>
                    <a:pt x="244066" y="2096"/>
                  </a:lnTo>
                  <a:lnTo>
                    <a:pt x="2096" y="141801"/>
                  </a:lnTo>
                  <a:lnTo>
                    <a:pt x="14669" y="149066"/>
                  </a:ln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0" name="Forma libre 895"/>
            <p:cNvSpPr/>
            <p:nvPr/>
          </p:nvSpPr>
          <p:spPr>
            <a:xfrm flipH="1">
              <a:off x="9828000" y="5353200"/>
              <a:ext cx="116280" cy="66960"/>
            </a:xfrm>
            <a:custGeom>
              <a:avLst/>
              <a:gdLst>
                <a:gd name="textAreaLeft" fmla="*/ -720 w 116280"/>
                <a:gd name="textAreaRight" fmla="*/ 116640 w 116280"/>
                <a:gd name="textAreaTop" fmla="*/ 0 h 66960"/>
                <a:gd name="textAreaBottom" fmla="*/ 68040 h 66960"/>
              </a:gdLst>
              <a:ahLst/>
              <a:cxnLst/>
              <a:rect l="textAreaLeft" t="textAreaTop" r="textAreaRight" b="textAreaBottom"/>
              <a:pathLst>
                <a:path w="36323" h="22352">
                  <a:moveTo>
                    <a:pt x="2096" y="2096"/>
                  </a:moveTo>
                  <a:lnTo>
                    <a:pt x="35345" y="210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1" name="Forma libre 896"/>
            <p:cNvSpPr/>
            <p:nvPr/>
          </p:nvSpPr>
          <p:spPr>
            <a:xfrm flipH="1">
              <a:off x="9832680" y="532692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2" name="Forma libre 897"/>
            <p:cNvSpPr/>
            <p:nvPr/>
          </p:nvSpPr>
          <p:spPr>
            <a:xfrm flipH="1">
              <a:off x="9736920" y="53964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3" name="Forma libre 898"/>
            <p:cNvSpPr/>
            <p:nvPr/>
          </p:nvSpPr>
          <p:spPr>
            <a:xfrm flipH="1">
              <a:off x="9647280" y="54108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4" name="Forma libre 899"/>
            <p:cNvSpPr/>
            <p:nvPr/>
          </p:nvSpPr>
          <p:spPr>
            <a:xfrm flipH="1">
              <a:off x="9620280" y="545436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5" name="Forma libre 900"/>
            <p:cNvSpPr/>
            <p:nvPr/>
          </p:nvSpPr>
          <p:spPr>
            <a:xfrm flipH="1">
              <a:off x="9582480" y="550332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6" name="Forma libre 901"/>
            <p:cNvSpPr/>
            <p:nvPr/>
          </p:nvSpPr>
          <p:spPr>
            <a:xfrm flipH="1">
              <a:off x="9541800" y="547308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7" name="Forma libre 902"/>
            <p:cNvSpPr/>
            <p:nvPr/>
          </p:nvSpPr>
          <p:spPr>
            <a:xfrm flipH="1">
              <a:off x="9189720" y="528876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8" name="Forma libre 903"/>
            <p:cNvSpPr/>
            <p:nvPr/>
          </p:nvSpPr>
          <p:spPr>
            <a:xfrm flipH="1">
              <a:off x="9143640" y="52614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9" name="Forma libre 904"/>
            <p:cNvSpPr/>
            <p:nvPr/>
          </p:nvSpPr>
          <p:spPr>
            <a:xfrm flipH="1">
              <a:off x="9097560" y="52344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0" name="Forma libre 905"/>
            <p:cNvSpPr/>
            <p:nvPr/>
          </p:nvSpPr>
          <p:spPr>
            <a:xfrm flipH="1">
              <a:off x="9051480" y="520704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1" name="Forma libre 906"/>
            <p:cNvSpPr/>
            <p:nvPr/>
          </p:nvSpPr>
          <p:spPr>
            <a:xfrm flipH="1">
              <a:off x="8913240" y="513504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2" name="Forma libre 907"/>
            <p:cNvSpPr/>
            <p:nvPr/>
          </p:nvSpPr>
          <p:spPr>
            <a:xfrm flipH="1">
              <a:off x="9490320" y="544752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3" name="Forma libre 908"/>
            <p:cNvSpPr/>
            <p:nvPr/>
          </p:nvSpPr>
          <p:spPr>
            <a:xfrm flipH="1">
              <a:off x="9789120" y="530208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4" name="Forma libre 909"/>
            <p:cNvSpPr/>
            <p:nvPr/>
          </p:nvSpPr>
          <p:spPr>
            <a:xfrm flipH="1">
              <a:off x="9744840" y="527832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5" name="Forma libre 910"/>
            <p:cNvSpPr/>
            <p:nvPr/>
          </p:nvSpPr>
          <p:spPr>
            <a:xfrm flipH="1">
              <a:off x="9700560" y="525456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6" name="Forma libre 911"/>
            <p:cNvSpPr/>
            <p:nvPr/>
          </p:nvSpPr>
          <p:spPr>
            <a:xfrm flipH="1">
              <a:off x="9656640" y="52308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7" name="Forma libre 912"/>
            <p:cNvSpPr/>
            <p:nvPr/>
          </p:nvSpPr>
          <p:spPr>
            <a:xfrm flipH="1">
              <a:off x="9613080" y="520704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8" name="Forma libre 913"/>
            <p:cNvSpPr/>
            <p:nvPr/>
          </p:nvSpPr>
          <p:spPr>
            <a:xfrm flipH="1">
              <a:off x="9568800" y="518328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9" name="Forma libre 914"/>
            <p:cNvSpPr/>
            <p:nvPr/>
          </p:nvSpPr>
          <p:spPr>
            <a:xfrm flipH="1">
              <a:off x="9524520" y="51588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0" name="Forma libre 915"/>
            <p:cNvSpPr/>
            <p:nvPr/>
          </p:nvSpPr>
          <p:spPr>
            <a:xfrm flipH="1">
              <a:off x="9481320" y="513504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1" name="Forma libre 916"/>
            <p:cNvSpPr/>
            <p:nvPr/>
          </p:nvSpPr>
          <p:spPr>
            <a:xfrm flipH="1">
              <a:off x="9437040" y="511128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2" name="Forma libre 917"/>
            <p:cNvSpPr/>
            <p:nvPr/>
          </p:nvSpPr>
          <p:spPr>
            <a:xfrm flipH="1">
              <a:off x="9392760" y="508752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3" name="Forma libre 918"/>
            <p:cNvSpPr/>
            <p:nvPr/>
          </p:nvSpPr>
          <p:spPr>
            <a:xfrm flipH="1">
              <a:off x="9348480" y="506376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31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4" name="Forma libre 919"/>
            <p:cNvSpPr/>
            <p:nvPr/>
          </p:nvSpPr>
          <p:spPr>
            <a:xfrm flipH="1">
              <a:off x="9305280" y="503892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5" name="Forma libre 920"/>
            <p:cNvSpPr/>
            <p:nvPr/>
          </p:nvSpPr>
          <p:spPr>
            <a:xfrm flipH="1">
              <a:off x="9261000" y="501516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860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6" name="Forma libre 921"/>
            <p:cNvSpPr/>
            <p:nvPr/>
          </p:nvSpPr>
          <p:spPr>
            <a:xfrm flipH="1">
              <a:off x="9216720" y="4991400"/>
              <a:ext cx="62280" cy="32760"/>
            </a:xfrm>
            <a:custGeom>
              <a:avLst/>
              <a:gdLst>
                <a:gd name="textAreaLeft" fmla="*/ -720 w 62280"/>
                <a:gd name="textAreaRight" fmla="*/ 62640 w 62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9558" h="11176">
                  <a:moveTo>
                    <a:pt x="2096" y="2096"/>
                  </a:moveTo>
                  <a:lnTo>
                    <a:pt x="18581" y="11596"/>
                  </a:lnTo>
                </a:path>
              </a:pathLst>
            </a:custGeom>
            <a:noFill/>
            <a:ln w="9528">
              <a:solidFill>
                <a:srgbClr val="8DB1DE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7" name="Forma libre 922"/>
            <p:cNvSpPr/>
            <p:nvPr/>
          </p:nvSpPr>
          <p:spPr>
            <a:xfrm flipH="1">
              <a:off x="9038520" y="5390640"/>
              <a:ext cx="441360" cy="245160"/>
            </a:xfrm>
            <a:custGeom>
              <a:avLst/>
              <a:gdLst>
                <a:gd name="textAreaLeft" fmla="*/ 720 w 441360"/>
                <a:gd name="textAreaRight" fmla="*/ 443160 w 441360"/>
                <a:gd name="textAreaTop" fmla="*/ 0 h 245160"/>
                <a:gd name="textAreaBottom" fmla="*/ 246240 h 245160"/>
              </a:gdLst>
              <a:ahLst/>
              <a:cxnLst/>
              <a:rect l="textAreaLeft" t="textAreaTop" r="textAreaRight" b="textAreaBottom"/>
              <a:pathLst>
                <a:path w="136911" h="81029">
                  <a:moveTo>
                    <a:pt x="84452" y="2934"/>
                  </a:moveTo>
                  <a:lnTo>
                    <a:pt x="3143" y="49875"/>
                  </a:lnTo>
                  <a:cubicBezTo>
                    <a:pt x="1746" y="50713"/>
                    <a:pt x="1746" y="52948"/>
                    <a:pt x="3143" y="53787"/>
                  </a:cubicBezTo>
                  <a:lnTo>
                    <a:pt x="48129" y="79213"/>
                  </a:lnTo>
                  <a:cubicBezTo>
                    <a:pt x="50084" y="80331"/>
                    <a:pt x="52599" y="80331"/>
                    <a:pt x="54834" y="79213"/>
                  </a:cubicBezTo>
                  <a:lnTo>
                    <a:pt x="136143" y="32272"/>
                  </a:lnTo>
                  <a:cubicBezTo>
                    <a:pt x="137540" y="31434"/>
                    <a:pt x="137540" y="29198"/>
                    <a:pt x="136143" y="28360"/>
                  </a:cubicBezTo>
                  <a:lnTo>
                    <a:pt x="91158" y="2934"/>
                  </a:lnTo>
                  <a:cubicBezTo>
                    <a:pt x="88923" y="1816"/>
                    <a:pt x="86408" y="1816"/>
                    <a:pt x="84452" y="2934"/>
                  </a:cubicBezTo>
                  <a:close/>
                </a:path>
              </a:pathLst>
            </a:custGeom>
            <a:solidFill>
              <a:srgbClr val="658FC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8" name="Forma libre 923"/>
            <p:cNvSpPr/>
            <p:nvPr/>
          </p:nvSpPr>
          <p:spPr>
            <a:xfrm flipH="1">
              <a:off x="9038520" y="5389560"/>
              <a:ext cx="441360" cy="160200"/>
            </a:xfrm>
            <a:custGeom>
              <a:avLst/>
              <a:gdLst>
                <a:gd name="textAreaLeft" fmla="*/ 720 w 441360"/>
                <a:gd name="textAreaRight" fmla="*/ 443160 w 441360"/>
                <a:gd name="textAreaTop" fmla="*/ 0 h 160200"/>
                <a:gd name="textAreaBottom" fmla="*/ 160920 h 160200"/>
              </a:gdLst>
              <a:ahLst/>
              <a:cxnLst/>
              <a:rect l="textAreaLeft" t="textAreaTop" r="textAreaRight" b="textAreaBottom"/>
              <a:pathLst>
                <a:path w="136911" h="53088">
                  <a:moveTo>
                    <a:pt x="3213" y="51551"/>
                  </a:moveTo>
                  <a:lnTo>
                    <a:pt x="84522" y="4610"/>
                  </a:lnTo>
                  <a:cubicBezTo>
                    <a:pt x="86478" y="3493"/>
                    <a:pt x="88992" y="3493"/>
                    <a:pt x="91228" y="4610"/>
                  </a:cubicBezTo>
                  <a:lnTo>
                    <a:pt x="136213" y="30037"/>
                  </a:lnTo>
                  <a:cubicBezTo>
                    <a:pt x="136772" y="30316"/>
                    <a:pt x="137051" y="30595"/>
                    <a:pt x="137051" y="31154"/>
                  </a:cubicBezTo>
                  <a:cubicBezTo>
                    <a:pt x="137331" y="30316"/>
                    <a:pt x="137051" y="28919"/>
                    <a:pt x="136213" y="28360"/>
                  </a:cubicBezTo>
                  <a:lnTo>
                    <a:pt x="91228" y="2934"/>
                  </a:lnTo>
                  <a:cubicBezTo>
                    <a:pt x="89272" y="1816"/>
                    <a:pt x="86757" y="1816"/>
                    <a:pt x="84522" y="2934"/>
                  </a:cubicBezTo>
                  <a:lnTo>
                    <a:pt x="3213" y="50154"/>
                  </a:lnTo>
                  <a:cubicBezTo>
                    <a:pt x="2096" y="50713"/>
                    <a:pt x="1816" y="51831"/>
                    <a:pt x="2375" y="52948"/>
                  </a:cubicBezTo>
                  <a:cubicBezTo>
                    <a:pt x="2654" y="52390"/>
                    <a:pt x="2934" y="51831"/>
                    <a:pt x="3213" y="51551"/>
                  </a:cubicBezTo>
                  <a:close/>
                </a:path>
              </a:pathLst>
            </a:custGeom>
            <a:solidFill>
              <a:srgbClr val="4676B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9" name="Forma libre 924"/>
            <p:cNvSpPr/>
            <p:nvPr/>
          </p:nvSpPr>
          <p:spPr>
            <a:xfrm flipH="1">
              <a:off x="9508320" y="4566240"/>
              <a:ext cx="297000" cy="304560"/>
            </a:xfrm>
            <a:custGeom>
              <a:avLst/>
              <a:gdLst>
                <a:gd name="textAreaLeft" fmla="*/ -720 w 297000"/>
                <a:gd name="textAreaRight" fmla="*/ 297360 w 297000"/>
                <a:gd name="textAreaTop" fmla="*/ 0 h 304560"/>
                <a:gd name="textAreaBottom" fmla="*/ 305640 h 304560"/>
              </a:gdLst>
              <a:ahLst/>
              <a:cxnLst/>
              <a:rect l="textAreaLeft" t="textAreaTop" r="textAreaRight" b="textAreaBottom"/>
              <a:pathLst>
                <a:path w="92205" h="100588">
                  <a:moveTo>
                    <a:pt x="2096" y="71390"/>
                  </a:moveTo>
                  <a:lnTo>
                    <a:pt x="2096" y="53507"/>
                  </a:lnTo>
                  <a:lnTo>
                    <a:pt x="91787" y="2096"/>
                  </a:lnTo>
                  <a:lnTo>
                    <a:pt x="91787" y="19978"/>
                  </a:lnTo>
                  <a:lnTo>
                    <a:pt x="2096" y="71390"/>
                  </a:lnTo>
                  <a:close/>
                  <a:moveTo>
                    <a:pt x="3772" y="54346"/>
                  </a:moveTo>
                  <a:lnTo>
                    <a:pt x="3772" y="68595"/>
                  </a:lnTo>
                  <a:lnTo>
                    <a:pt x="90390" y="18860"/>
                  </a:lnTo>
                  <a:lnTo>
                    <a:pt x="90390" y="4610"/>
                  </a:lnTo>
                  <a:lnTo>
                    <a:pt x="3772" y="54346"/>
                  </a:lnTo>
                  <a:close/>
                  <a:moveTo>
                    <a:pt x="2096" y="98492"/>
                  </a:moveTo>
                  <a:lnTo>
                    <a:pt x="2096" y="80610"/>
                  </a:lnTo>
                  <a:lnTo>
                    <a:pt x="91787" y="29198"/>
                  </a:lnTo>
                  <a:lnTo>
                    <a:pt x="91787" y="47081"/>
                  </a:lnTo>
                  <a:lnTo>
                    <a:pt x="2096" y="98492"/>
                  </a:lnTo>
                  <a:close/>
                  <a:moveTo>
                    <a:pt x="3772" y="81448"/>
                  </a:moveTo>
                  <a:lnTo>
                    <a:pt x="3772" y="95698"/>
                  </a:lnTo>
                  <a:lnTo>
                    <a:pt x="90390" y="45963"/>
                  </a:lnTo>
                  <a:lnTo>
                    <a:pt x="90390" y="31713"/>
                  </a:lnTo>
                  <a:lnTo>
                    <a:pt x="3772" y="81448"/>
                  </a:lnTo>
                  <a:close/>
                </a:path>
              </a:pathLst>
            </a:custGeom>
            <a:solidFill>
              <a:srgbClr val="4456A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0" name="Forma libre 925"/>
            <p:cNvSpPr/>
            <p:nvPr/>
          </p:nvSpPr>
          <p:spPr>
            <a:xfrm flipH="1">
              <a:off x="9622800" y="4735800"/>
              <a:ext cx="161280" cy="92160"/>
            </a:xfrm>
            <a:custGeom>
              <a:avLst/>
              <a:gdLst>
                <a:gd name="textAreaLeft" fmla="*/ 720 w 161280"/>
                <a:gd name="textAreaRight" fmla="*/ 163080 w 161280"/>
                <a:gd name="textAreaTop" fmla="*/ 0 h 92160"/>
                <a:gd name="textAreaBottom" fmla="*/ 93240 h 92160"/>
              </a:gdLst>
              <a:ahLst/>
              <a:cxnLst/>
              <a:rect l="textAreaLeft" t="textAreaTop" r="textAreaRight" b="textAreaBottom"/>
              <a:pathLst>
                <a:path w="50294" h="30735">
                  <a:moveTo>
                    <a:pt x="8265" y="28360"/>
                  </a:moveTo>
                  <a:cubicBezTo>
                    <a:pt x="7427" y="30037"/>
                    <a:pt x="5192" y="31154"/>
                    <a:pt x="3795" y="31154"/>
                  </a:cubicBezTo>
                  <a:cubicBezTo>
                    <a:pt x="2118" y="31154"/>
                    <a:pt x="1559" y="29757"/>
                    <a:pt x="2677" y="28360"/>
                  </a:cubicBezTo>
                  <a:cubicBezTo>
                    <a:pt x="3515" y="26684"/>
                    <a:pt x="5751" y="25566"/>
                    <a:pt x="7148" y="25566"/>
                  </a:cubicBezTo>
                  <a:cubicBezTo>
                    <a:pt x="8545" y="25287"/>
                    <a:pt x="9104" y="26684"/>
                    <a:pt x="8265" y="28360"/>
                  </a:cubicBezTo>
                  <a:close/>
                  <a:moveTo>
                    <a:pt x="17486" y="19699"/>
                  </a:moveTo>
                  <a:cubicBezTo>
                    <a:pt x="15809" y="19699"/>
                    <a:pt x="13853" y="21096"/>
                    <a:pt x="13015" y="22493"/>
                  </a:cubicBezTo>
                  <a:cubicBezTo>
                    <a:pt x="12177" y="24169"/>
                    <a:pt x="12736" y="25287"/>
                    <a:pt x="14133" y="25287"/>
                  </a:cubicBezTo>
                  <a:cubicBezTo>
                    <a:pt x="15809" y="25287"/>
                    <a:pt x="17765" y="23890"/>
                    <a:pt x="18603" y="22493"/>
                  </a:cubicBezTo>
                  <a:cubicBezTo>
                    <a:pt x="19442" y="20816"/>
                    <a:pt x="19162" y="19699"/>
                    <a:pt x="17486" y="19699"/>
                  </a:cubicBezTo>
                  <a:close/>
                  <a:moveTo>
                    <a:pt x="27824" y="13831"/>
                  </a:moveTo>
                  <a:cubicBezTo>
                    <a:pt x="26148" y="13831"/>
                    <a:pt x="24192" y="15228"/>
                    <a:pt x="23353" y="16625"/>
                  </a:cubicBezTo>
                  <a:cubicBezTo>
                    <a:pt x="22515" y="18301"/>
                    <a:pt x="23074" y="19419"/>
                    <a:pt x="24471" y="19419"/>
                  </a:cubicBezTo>
                  <a:cubicBezTo>
                    <a:pt x="26148" y="19419"/>
                    <a:pt x="28103" y="18022"/>
                    <a:pt x="28942" y="16625"/>
                  </a:cubicBezTo>
                  <a:cubicBezTo>
                    <a:pt x="30059" y="14949"/>
                    <a:pt x="29501" y="13831"/>
                    <a:pt x="27824" y="13831"/>
                  </a:cubicBezTo>
                  <a:close/>
                  <a:moveTo>
                    <a:pt x="38162" y="7963"/>
                  </a:moveTo>
                  <a:cubicBezTo>
                    <a:pt x="36486" y="7963"/>
                    <a:pt x="34530" y="9360"/>
                    <a:pt x="33692" y="10757"/>
                  </a:cubicBezTo>
                  <a:cubicBezTo>
                    <a:pt x="32853" y="12434"/>
                    <a:pt x="33412" y="13551"/>
                    <a:pt x="34809" y="13551"/>
                  </a:cubicBezTo>
                  <a:cubicBezTo>
                    <a:pt x="36486" y="13551"/>
                    <a:pt x="38442" y="12154"/>
                    <a:pt x="39280" y="10757"/>
                  </a:cubicBezTo>
                  <a:cubicBezTo>
                    <a:pt x="40398" y="9360"/>
                    <a:pt x="39839" y="7963"/>
                    <a:pt x="38162" y="7963"/>
                  </a:cubicBezTo>
                  <a:close/>
                  <a:moveTo>
                    <a:pt x="48500" y="2096"/>
                  </a:moveTo>
                  <a:cubicBezTo>
                    <a:pt x="46824" y="2096"/>
                    <a:pt x="44868" y="3493"/>
                    <a:pt x="44030" y="4890"/>
                  </a:cubicBezTo>
                  <a:cubicBezTo>
                    <a:pt x="43192" y="6566"/>
                    <a:pt x="43751" y="7684"/>
                    <a:pt x="45148" y="7684"/>
                  </a:cubicBezTo>
                  <a:cubicBezTo>
                    <a:pt x="46824" y="7684"/>
                    <a:pt x="48780" y="6287"/>
                    <a:pt x="49618" y="4890"/>
                  </a:cubicBezTo>
                  <a:cubicBezTo>
                    <a:pt x="50736" y="3493"/>
                    <a:pt x="50177" y="2096"/>
                    <a:pt x="48500" y="2096"/>
                  </a:cubicBezTo>
                  <a:close/>
                </a:path>
              </a:pathLst>
            </a:custGeom>
            <a:solidFill>
              <a:srgbClr val="4456A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1" name="Forma libre 926"/>
            <p:cNvSpPr/>
            <p:nvPr/>
          </p:nvSpPr>
          <p:spPr>
            <a:xfrm flipH="1">
              <a:off x="9612000" y="4807080"/>
              <a:ext cx="43920" cy="3276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13970" h="11176">
                  <a:moveTo>
                    <a:pt x="8522" y="2096"/>
                  </a:moveTo>
                  <a:lnTo>
                    <a:pt x="8243" y="3493"/>
                  </a:lnTo>
                  <a:lnTo>
                    <a:pt x="10198" y="4051"/>
                  </a:lnTo>
                  <a:lnTo>
                    <a:pt x="2096" y="8801"/>
                  </a:lnTo>
                  <a:lnTo>
                    <a:pt x="2934" y="10198"/>
                  </a:lnTo>
                  <a:lnTo>
                    <a:pt x="10757" y="5728"/>
                  </a:lnTo>
                  <a:lnTo>
                    <a:pt x="9919" y="7684"/>
                  </a:lnTo>
                  <a:lnTo>
                    <a:pt x="11316" y="8243"/>
                  </a:lnTo>
                  <a:lnTo>
                    <a:pt x="13272" y="3213"/>
                  </a:lnTo>
                  <a:close/>
                </a:path>
              </a:pathLst>
            </a:custGeom>
            <a:solidFill>
              <a:srgbClr val="4456A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2" name="Forma libre 927"/>
            <p:cNvSpPr/>
            <p:nvPr/>
          </p:nvSpPr>
          <p:spPr>
            <a:xfrm flipH="1">
              <a:off x="9198360" y="5454360"/>
              <a:ext cx="197640" cy="109440"/>
            </a:xfrm>
            <a:custGeom>
              <a:avLst/>
              <a:gdLst>
                <a:gd name="textAreaLeft" fmla="*/ -720 w 197640"/>
                <a:gd name="textAreaRight" fmla="*/ 198000 w 197640"/>
                <a:gd name="textAreaTop" fmla="*/ 0 h 109440"/>
                <a:gd name="textAreaBottom" fmla="*/ 110520 h 109440"/>
              </a:gdLst>
              <a:ahLst/>
              <a:cxnLst/>
              <a:rect l="textAreaLeft" t="textAreaTop" r="textAreaRight" b="textAreaBottom"/>
              <a:pathLst>
                <a:path w="61470" h="36323">
                  <a:moveTo>
                    <a:pt x="48156" y="3445"/>
                  </a:moveTo>
                  <a:cubicBezTo>
                    <a:pt x="34185" y="-188"/>
                    <a:pt x="15465" y="3724"/>
                    <a:pt x="6803" y="12665"/>
                  </a:cubicBezTo>
                  <a:cubicBezTo>
                    <a:pt x="-2138" y="21606"/>
                    <a:pt x="2053" y="31665"/>
                    <a:pt x="16024" y="35577"/>
                  </a:cubicBezTo>
                  <a:cubicBezTo>
                    <a:pt x="29994" y="39209"/>
                    <a:pt x="48715" y="35297"/>
                    <a:pt x="57376" y="26356"/>
                  </a:cubicBezTo>
                  <a:cubicBezTo>
                    <a:pt x="66318" y="17415"/>
                    <a:pt x="62406" y="7077"/>
                    <a:pt x="48156" y="3445"/>
                  </a:cubicBezTo>
                  <a:close/>
                </a:path>
              </a:pathLst>
            </a:custGeom>
            <a:solidFill>
              <a:srgbClr val="53C3F1">
                <a:alpha val="11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3" name="Forma libre 928"/>
            <p:cNvSpPr/>
            <p:nvPr/>
          </p:nvSpPr>
          <p:spPr>
            <a:xfrm flipH="1">
              <a:off x="9229320" y="5471640"/>
              <a:ext cx="134280" cy="75240"/>
            </a:xfrm>
            <a:custGeom>
              <a:avLst/>
              <a:gdLst>
                <a:gd name="textAreaLeft" fmla="*/ -720 w 134280"/>
                <a:gd name="textAreaRight" fmla="*/ 134640 w 134280"/>
                <a:gd name="textAreaTop" fmla="*/ 0 h 75240"/>
                <a:gd name="textAreaBottom" fmla="*/ 76320 h 75240"/>
              </a:gdLst>
              <a:ahLst/>
              <a:cxnLst/>
              <a:rect l="textAreaLeft" t="textAreaTop" r="textAreaRight" b="textAreaBottom"/>
              <a:pathLst>
                <a:path w="41911" h="25147">
                  <a:moveTo>
                    <a:pt x="33111" y="3021"/>
                  </a:moveTo>
                  <a:cubicBezTo>
                    <a:pt x="23611" y="506"/>
                    <a:pt x="11317" y="3301"/>
                    <a:pt x="5170" y="9168"/>
                  </a:cubicBezTo>
                  <a:cubicBezTo>
                    <a:pt x="-698" y="15036"/>
                    <a:pt x="2096" y="22021"/>
                    <a:pt x="11317" y="24536"/>
                  </a:cubicBezTo>
                  <a:cubicBezTo>
                    <a:pt x="20817" y="27050"/>
                    <a:pt x="33111" y="24256"/>
                    <a:pt x="39258" y="18389"/>
                  </a:cubicBezTo>
                  <a:cubicBezTo>
                    <a:pt x="45126" y="12242"/>
                    <a:pt x="42332" y="5536"/>
                    <a:pt x="33111" y="3021"/>
                  </a:cubicBezTo>
                  <a:close/>
                </a:path>
              </a:pathLst>
            </a:custGeom>
            <a:solidFill>
              <a:srgbClr val="53C3F1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4" name="Forma libre 929"/>
            <p:cNvSpPr/>
            <p:nvPr/>
          </p:nvSpPr>
          <p:spPr>
            <a:xfrm flipH="1">
              <a:off x="9250560" y="5484600"/>
              <a:ext cx="89280" cy="49680"/>
            </a:xfrm>
            <a:custGeom>
              <a:avLst/>
              <a:gdLst>
                <a:gd name="textAreaLeft" fmla="*/ 720 w 89280"/>
                <a:gd name="textAreaRight" fmla="*/ 91080 w 89280"/>
                <a:gd name="textAreaTop" fmla="*/ 0 h 49680"/>
                <a:gd name="textAreaBottom" fmla="*/ 50760 h 49680"/>
              </a:gdLst>
              <a:ahLst/>
              <a:cxnLst/>
              <a:rect l="textAreaLeft" t="textAreaTop" r="textAreaRight" b="textAreaBottom"/>
              <a:pathLst>
                <a:path w="27941" h="16764">
                  <a:moveTo>
                    <a:pt x="21330" y="2703"/>
                  </a:moveTo>
                  <a:cubicBezTo>
                    <a:pt x="15463" y="1026"/>
                    <a:pt x="7639" y="2982"/>
                    <a:pt x="4007" y="6614"/>
                  </a:cubicBezTo>
                  <a:cubicBezTo>
                    <a:pt x="375" y="10247"/>
                    <a:pt x="2051" y="14717"/>
                    <a:pt x="7919" y="16114"/>
                  </a:cubicBezTo>
                  <a:cubicBezTo>
                    <a:pt x="13786" y="17791"/>
                    <a:pt x="21610" y="15835"/>
                    <a:pt x="25242" y="12202"/>
                  </a:cubicBezTo>
                  <a:cubicBezTo>
                    <a:pt x="29154" y="8570"/>
                    <a:pt x="27198" y="4379"/>
                    <a:pt x="21330" y="2703"/>
                  </a:cubicBezTo>
                  <a:close/>
                </a:path>
              </a:pathLst>
            </a:custGeom>
            <a:solidFill>
              <a:srgbClr val="53C3F1">
                <a:alpha val="2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5" name="Forma libre 930"/>
            <p:cNvSpPr/>
            <p:nvPr/>
          </p:nvSpPr>
          <p:spPr>
            <a:xfrm flipH="1">
              <a:off x="9278640" y="5500800"/>
              <a:ext cx="34920" cy="2448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24480"/>
                <a:gd name="textAreaBottom" fmla="*/ 25560 h 24480"/>
              </a:gdLst>
              <a:ahLst/>
              <a:cxnLst/>
              <a:rect l="textAreaLeft" t="textAreaTop" r="textAreaRight" b="textAreaBottom"/>
              <a:pathLst>
                <a:path w="11176" h="8382">
                  <a:moveTo>
                    <a:pt x="9464" y="1257"/>
                  </a:moveTo>
                  <a:cubicBezTo>
                    <a:pt x="6949" y="699"/>
                    <a:pt x="3596" y="1257"/>
                    <a:pt x="1920" y="2934"/>
                  </a:cubicBezTo>
                  <a:cubicBezTo>
                    <a:pt x="244" y="4610"/>
                    <a:pt x="1082" y="6287"/>
                    <a:pt x="3596" y="7125"/>
                  </a:cubicBezTo>
                  <a:cubicBezTo>
                    <a:pt x="6111" y="7684"/>
                    <a:pt x="9464" y="7125"/>
                    <a:pt x="11141" y="5449"/>
                  </a:cubicBezTo>
                  <a:cubicBezTo>
                    <a:pt x="12817" y="3772"/>
                    <a:pt x="11979" y="1816"/>
                    <a:pt x="9464" y="1257"/>
                  </a:cubicBezTo>
                  <a:close/>
                </a:path>
              </a:pathLst>
            </a:custGeom>
            <a:noFill/>
            <a:ln w="4764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6" name="Forma libre 931"/>
            <p:cNvSpPr/>
            <p:nvPr/>
          </p:nvSpPr>
          <p:spPr>
            <a:xfrm flipH="1">
              <a:off x="9900000" y="5566680"/>
              <a:ext cx="1245240" cy="678240"/>
            </a:xfrm>
            <a:custGeom>
              <a:avLst/>
              <a:gdLst>
                <a:gd name="textAreaLeft" fmla="*/ -720 w 1245240"/>
                <a:gd name="textAreaRight" fmla="*/ 1245600 w 1245240"/>
                <a:gd name="textAreaTop" fmla="*/ 0 h 678240"/>
                <a:gd name="textAreaBottom" fmla="*/ 678960 h 678240"/>
              </a:gdLst>
              <a:ahLst/>
              <a:cxnLst/>
              <a:rect l="textAreaLeft" t="textAreaTop" r="textAreaRight" b="textAreaBottom"/>
              <a:pathLst>
                <a:path w="385587" h="223528">
                  <a:moveTo>
                    <a:pt x="146746" y="3933"/>
                  </a:moveTo>
                  <a:lnTo>
                    <a:pt x="614" y="87477"/>
                  </a:lnTo>
                  <a:cubicBezTo>
                    <a:pt x="614" y="87477"/>
                    <a:pt x="614" y="90271"/>
                    <a:pt x="614" y="93344"/>
                  </a:cubicBezTo>
                  <a:cubicBezTo>
                    <a:pt x="614" y="96138"/>
                    <a:pt x="2011" y="98932"/>
                    <a:pt x="4805" y="100609"/>
                  </a:cubicBezTo>
                  <a:lnTo>
                    <a:pt x="214643" y="221873"/>
                  </a:lnTo>
                  <a:cubicBezTo>
                    <a:pt x="222187" y="226344"/>
                    <a:pt x="231687" y="226344"/>
                    <a:pt x="239510" y="221873"/>
                  </a:cubicBezTo>
                  <a:lnTo>
                    <a:pt x="382569" y="140565"/>
                  </a:lnTo>
                  <a:cubicBezTo>
                    <a:pt x="385363" y="138888"/>
                    <a:pt x="386760" y="136374"/>
                    <a:pt x="386760" y="133580"/>
                  </a:cubicBezTo>
                  <a:cubicBezTo>
                    <a:pt x="386760" y="130785"/>
                    <a:pt x="386760" y="127712"/>
                    <a:pt x="386760" y="127712"/>
                  </a:cubicBezTo>
                  <a:lnTo>
                    <a:pt x="171614" y="4212"/>
                  </a:lnTo>
                  <a:cubicBezTo>
                    <a:pt x="164069" y="-538"/>
                    <a:pt x="154569" y="-538"/>
                    <a:pt x="146746" y="3933"/>
                  </a:cubicBezTo>
                  <a:close/>
                </a:path>
              </a:pathLst>
            </a:custGeom>
            <a:solidFill>
              <a:srgbClr val="4D6BB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7" name="Forma libre 932"/>
            <p:cNvSpPr/>
            <p:nvPr/>
          </p:nvSpPr>
          <p:spPr>
            <a:xfrm flipH="1">
              <a:off x="9900000" y="5548680"/>
              <a:ext cx="1245240" cy="678240"/>
            </a:xfrm>
            <a:custGeom>
              <a:avLst/>
              <a:gdLst>
                <a:gd name="textAreaLeft" fmla="*/ -720 w 1245240"/>
                <a:gd name="textAreaRight" fmla="*/ 1245600 w 1245240"/>
                <a:gd name="textAreaTop" fmla="*/ 0 h 678240"/>
                <a:gd name="textAreaBottom" fmla="*/ 678960 h 678240"/>
              </a:gdLst>
              <a:ahLst/>
              <a:cxnLst/>
              <a:rect l="textAreaLeft" t="textAreaTop" r="textAreaRight" b="textAreaBottom"/>
              <a:pathLst>
                <a:path w="385587" h="223528">
                  <a:moveTo>
                    <a:pt x="146746" y="3967"/>
                  </a:moveTo>
                  <a:lnTo>
                    <a:pt x="4805" y="85834"/>
                  </a:lnTo>
                  <a:cubicBezTo>
                    <a:pt x="-783" y="89187"/>
                    <a:pt x="-783" y="97011"/>
                    <a:pt x="4805" y="100364"/>
                  </a:cubicBezTo>
                  <a:lnTo>
                    <a:pt x="214643" y="221628"/>
                  </a:lnTo>
                  <a:cubicBezTo>
                    <a:pt x="222187" y="226099"/>
                    <a:pt x="231687" y="226099"/>
                    <a:pt x="239510" y="221628"/>
                  </a:cubicBezTo>
                  <a:lnTo>
                    <a:pt x="382569" y="140319"/>
                  </a:lnTo>
                  <a:cubicBezTo>
                    <a:pt x="388157" y="137246"/>
                    <a:pt x="388157" y="129143"/>
                    <a:pt x="382569" y="125790"/>
                  </a:cubicBezTo>
                  <a:lnTo>
                    <a:pt x="171614" y="3967"/>
                  </a:lnTo>
                  <a:cubicBezTo>
                    <a:pt x="164069" y="-504"/>
                    <a:pt x="154569" y="-504"/>
                    <a:pt x="146746" y="3967"/>
                  </a:cubicBezTo>
                  <a:close/>
                </a:path>
              </a:pathLst>
            </a:custGeom>
            <a:solidFill>
              <a:srgbClr val="2E2B7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8" name="Forma libre 933"/>
            <p:cNvSpPr/>
            <p:nvPr/>
          </p:nvSpPr>
          <p:spPr>
            <a:xfrm flipH="1">
              <a:off x="9995760" y="5595480"/>
              <a:ext cx="1064520" cy="576360"/>
            </a:xfrm>
            <a:custGeom>
              <a:avLst/>
              <a:gdLst>
                <a:gd name="textAreaLeft" fmla="*/ -720 w 1064520"/>
                <a:gd name="textAreaRight" fmla="*/ 1064880 w 1064520"/>
                <a:gd name="textAreaTop" fmla="*/ 0 h 576360"/>
                <a:gd name="textAreaBottom" fmla="*/ 577440 h 576360"/>
              </a:gdLst>
              <a:ahLst/>
              <a:cxnLst/>
              <a:rect l="textAreaLeft" t="textAreaTop" r="textAreaRight" b="textAreaBottom"/>
              <a:pathLst>
                <a:path w="329705" h="189999">
                  <a:moveTo>
                    <a:pt x="137525" y="614"/>
                  </a:moveTo>
                  <a:lnTo>
                    <a:pt x="614" y="79408"/>
                  </a:lnTo>
                  <a:lnTo>
                    <a:pt x="193128" y="190614"/>
                  </a:lnTo>
                  <a:lnTo>
                    <a:pt x="331157" y="112378"/>
                  </a:lnTo>
                  <a:close/>
                </a:path>
              </a:pathLst>
            </a:custGeom>
            <a:solidFill>
              <a:srgbClr val="35409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9" name="Forma libre 934"/>
            <p:cNvSpPr/>
            <p:nvPr/>
          </p:nvSpPr>
          <p:spPr>
            <a:xfrm flipH="1">
              <a:off x="10137600" y="6050520"/>
              <a:ext cx="43920" cy="24480"/>
            </a:xfrm>
            <a:custGeom>
              <a:avLst/>
              <a:gdLst>
                <a:gd name="textAreaLeft" fmla="*/ 720 w 43920"/>
                <a:gd name="textAreaRight" fmla="*/ 45720 w 43920"/>
                <a:gd name="textAreaTop" fmla="*/ 0 h 24480"/>
                <a:gd name="textAreaBottom" fmla="*/ 25560 h 24480"/>
              </a:gdLst>
              <a:ahLst/>
              <a:cxnLst/>
              <a:rect l="textAreaLeft" t="textAreaTop" r="textAreaRight" b="textAreaBottom"/>
              <a:pathLst>
                <a:path w="13970" h="8382">
                  <a:moveTo>
                    <a:pt x="12115" y="933"/>
                  </a:moveTo>
                  <a:cubicBezTo>
                    <a:pt x="8762" y="95"/>
                    <a:pt x="4012" y="933"/>
                    <a:pt x="1777" y="3168"/>
                  </a:cubicBezTo>
                  <a:cubicBezTo>
                    <a:pt x="-458" y="5403"/>
                    <a:pt x="659" y="7918"/>
                    <a:pt x="4012" y="8756"/>
                  </a:cubicBezTo>
                  <a:cubicBezTo>
                    <a:pt x="7365" y="9594"/>
                    <a:pt x="12115" y="8756"/>
                    <a:pt x="14350" y="6521"/>
                  </a:cubicBezTo>
                  <a:cubicBezTo>
                    <a:pt x="16586" y="4565"/>
                    <a:pt x="15468" y="2050"/>
                    <a:pt x="12115" y="933"/>
                  </a:cubicBezTo>
                  <a:close/>
                </a:path>
              </a:pathLst>
            </a:custGeom>
            <a:solidFill>
              <a:srgbClr val="353B9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0" name="Forma libre 935"/>
            <p:cNvSpPr/>
            <p:nvPr/>
          </p:nvSpPr>
          <p:spPr>
            <a:xfrm flipH="1">
              <a:off x="10323000" y="5787360"/>
              <a:ext cx="396360" cy="211320"/>
            </a:xfrm>
            <a:custGeom>
              <a:avLst/>
              <a:gdLst>
                <a:gd name="textAreaLeft" fmla="*/ -720 w 396360"/>
                <a:gd name="textAreaRight" fmla="*/ 396720 w 396360"/>
                <a:gd name="textAreaTop" fmla="*/ 0 h 211320"/>
                <a:gd name="textAreaBottom" fmla="*/ 212400 h 211320"/>
              </a:gdLst>
              <a:ahLst/>
              <a:cxnLst/>
              <a:rect l="textAreaLeft" t="textAreaTop" r="textAreaRight" b="textAreaBottom"/>
              <a:pathLst>
                <a:path w="122940" h="69852">
                  <a:moveTo>
                    <a:pt x="94857" y="3382"/>
                  </a:moveTo>
                  <a:cubicBezTo>
                    <a:pt x="66357" y="-4162"/>
                    <a:pt x="28358" y="4220"/>
                    <a:pt x="10196" y="22382"/>
                  </a:cubicBezTo>
                  <a:cubicBezTo>
                    <a:pt x="-7966" y="40544"/>
                    <a:pt x="416" y="61499"/>
                    <a:pt x="29196" y="69044"/>
                  </a:cubicBezTo>
                  <a:cubicBezTo>
                    <a:pt x="57696" y="76588"/>
                    <a:pt x="95696" y="68205"/>
                    <a:pt x="113857" y="50044"/>
                  </a:cubicBezTo>
                  <a:cubicBezTo>
                    <a:pt x="132019" y="31882"/>
                    <a:pt x="123637" y="10926"/>
                    <a:pt x="94857" y="3382"/>
                  </a:cubicBezTo>
                  <a:close/>
                </a:path>
              </a:pathLst>
            </a:custGeom>
            <a:solidFill>
              <a:srgbClr val="53C3F1">
                <a:alpha val="11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1" name="Forma libre 936"/>
            <p:cNvSpPr/>
            <p:nvPr/>
          </p:nvSpPr>
          <p:spPr>
            <a:xfrm flipH="1">
              <a:off x="10384920" y="5822640"/>
              <a:ext cx="270000" cy="143280"/>
            </a:xfrm>
            <a:custGeom>
              <a:avLst/>
              <a:gdLst>
                <a:gd name="textAreaLeft" fmla="*/ 720 w 270000"/>
                <a:gd name="textAreaRight" fmla="*/ 271800 w 270000"/>
                <a:gd name="textAreaTop" fmla="*/ 0 h 143280"/>
                <a:gd name="textAreaBottom" fmla="*/ 144360 h 143280"/>
              </a:gdLst>
              <a:ahLst/>
              <a:cxnLst/>
              <a:rect l="textAreaLeft" t="textAreaTop" r="textAreaRight" b="textAreaBottom"/>
              <a:pathLst>
                <a:path w="83823" h="47499">
                  <a:moveTo>
                    <a:pt x="64053" y="2456"/>
                  </a:moveTo>
                  <a:cubicBezTo>
                    <a:pt x="44774" y="-2573"/>
                    <a:pt x="19347" y="3015"/>
                    <a:pt x="7053" y="15309"/>
                  </a:cubicBezTo>
                  <a:cubicBezTo>
                    <a:pt x="-5241" y="27603"/>
                    <a:pt x="627" y="41574"/>
                    <a:pt x="19906" y="46603"/>
                  </a:cubicBezTo>
                  <a:cubicBezTo>
                    <a:pt x="39185" y="51633"/>
                    <a:pt x="64612" y="46045"/>
                    <a:pt x="76906" y="33750"/>
                  </a:cubicBezTo>
                  <a:cubicBezTo>
                    <a:pt x="89200" y="21456"/>
                    <a:pt x="83332" y="7765"/>
                    <a:pt x="64053" y="2456"/>
                  </a:cubicBezTo>
                  <a:close/>
                </a:path>
              </a:pathLst>
            </a:custGeom>
            <a:solidFill>
              <a:srgbClr val="53C3F1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2" name="Forma libre 937"/>
            <p:cNvSpPr/>
            <p:nvPr/>
          </p:nvSpPr>
          <p:spPr>
            <a:xfrm flipH="1">
              <a:off x="10443960" y="5849640"/>
              <a:ext cx="161280" cy="92160"/>
            </a:xfrm>
            <a:custGeom>
              <a:avLst/>
              <a:gdLst>
                <a:gd name="textAreaLeft" fmla="*/ 720 w 161280"/>
                <a:gd name="textAreaRight" fmla="*/ 163080 w 161280"/>
                <a:gd name="textAreaTop" fmla="*/ 0 h 92160"/>
                <a:gd name="textAreaBottom" fmla="*/ 93240 h 92160"/>
              </a:gdLst>
              <a:ahLst/>
              <a:cxnLst/>
              <a:rect l="textAreaLeft" t="textAreaTop" r="textAreaRight" b="textAreaBottom"/>
              <a:pathLst>
                <a:path w="50294" h="30735">
                  <a:moveTo>
                    <a:pt x="40381" y="1863"/>
                  </a:moveTo>
                  <a:cubicBezTo>
                    <a:pt x="28366" y="-1490"/>
                    <a:pt x="12440" y="2142"/>
                    <a:pt x="4616" y="9966"/>
                  </a:cubicBezTo>
                  <a:cubicBezTo>
                    <a:pt x="-2928" y="17510"/>
                    <a:pt x="425" y="26451"/>
                    <a:pt x="12719" y="29524"/>
                  </a:cubicBezTo>
                  <a:cubicBezTo>
                    <a:pt x="24734" y="32877"/>
                    <a:pt x="40660" y="29245"/>
                    <a:pt x="48484" y="21421"/>
                  </a:cubicBezTo>
                  <a:cubicBezTo>
                    <a:pt x="56028" y="13877"/>
                    <a:pt x="52396" y="4936"/>
                    <a:pt x="40381" y="1863"/>
                  </a:cubicBezTo>
                  <a:close/>
                </a:path>
              </a:pathLst>
            </a:custGeom>
            <a:solidFill>
              <a:srgbClr val="53C3F1">
                <a:alpha val="2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3" name="Forma libre 938"/>
            <p:cNvSpPr/>
            <p:nvPr/>
          </p:nvSpPr>
          <p:spPr>
            <a:xfrm flipH="1">
              <a:off x="10485000" y="5876640"/>
              <a:ext cx="71280" cy="32760"/>
            </a:xfrm>
            <a:custGeom>
              <a:avLst/>
              <a:gdLst>
                <a:gd name="textAreaLeft" fmla="*/ 720 w 71280"/>
                <a:gd name="textAreaRight" fmla="*/ 73080 w 71280"/>
                <a:gd name="textAreaTop" fmla="*/ 0 h 32760"/>
                <a:gd name="textAreaBottom" fmla="*/ 33840 h 32760"/>
              </a:gdLst>
              <a:ahLst/>
              <a:cxnLst/>
              <a:rect l="textAreaLeft" t="textAreaTop" r="textAreaRight" b="textAreaBottom"/>
              <a:pathLst>
                <a:path w="22352" h="11176">
                  <a:moveTo>
                    <a:pt x="17419" y="805"/>
                  </a:moveTo>
                  <a:cubicBezTo>
                    <a:pt x="12110" y="-592"/>
                    <a:pt x="5404" y="1084"/>
                    <a:pt x="2051" y="4158"/>
                  </a:cubicBezTo>
                  <a:cubicBezTo>
                    <a:pt x="-1302" y="7511"/>
                    <a:pt x="375" y="11143"/>
                    <a:pt x="5404" y="12540"/>
                  </a:cubicBezTo>
                  <a:cubicBezTo>
                    <a:pt x="10713" y="13937"/>
                    <a:pt x="17419" y="12261"/>
                    <a:pt x="20772" y="9187"/>
                  </a:cubicBezTo>
                  <a:cubicBezTo>
                    <a:pt x="24125" y="6114"/>
                    <a:pt x="22728" y="2202"/>
                    <a:pt x="17419" y="805"/>
                  </a:cubicBezTo>
                  <a:close/>
                </a:path>
              </a:pathLst>
            </a:custGeom>
            <a:noFill/>
            <a:ln w="1399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4" name="Forma libre 939"/>
            <p:cNvSpPr/>
            <p:nvPr/>
          </p:nvSpPr>
          <p:spPr>
            <a:xfrm flipH="1">
              <a:off x="8205120" y="5521680"/>
              <a:ext cx="775440" cy="423360"/>
            </a:xfrm>
            <a:custGeom>
              <a:avLst/>
              <a:gdLst>
                <a:gd name="textAreaLeft" fmla="*/ 720 w 775440"/>
                <a:gd name="textAreaRight" fmla="*/ 777240 w 775440"/>
                <a:gd name="textAreaTop" fmla="*/ 0 h 423360"/>
                <a:gd name="textAreaBottom" fmla="*/ 424440 h 423360"/>
              </a:gdLst>
              <a:ahLst/>
              <a:cxnLst/>
              <a:rect l="textAreaLeft" t="textAreaTop" r="textAreaRight" b="textAreaBottom"/>
              <a:pathLst>
                <a:path w="240293" h="139705">
                  <a:moveTo>
                    <a:pt x="241798" y="41338"/>
                  </a:moveTo>
                  <a:lnTo>
                    <a:pt x="170269" y="2500"/>
                  </a:lnTo>
                  <a:cubicBezTo>
                    <a:pt x="165798" y="-15"/>
                    <a:pt x="160490" y="-15"/>
                    <a:pt x="156019" y="2500"/>
                  </a:cubicBezTo>
                  <a:lnTo>
                    <a:pt x="666" y="91073"/>
                  </a:lnTo>
                  <a:cubicBezTo>
                    <a:pt x="666" y="91073"/>
                    <a:pt x="666" y="93309"/>
                    <a:pt x="666" y="94706"/>
                  </a:cubicBezTo>
                  <a:cubicBezTo>
                    <a:pt x="387" y="96662"/>
                    <a:pt x="1225" y="98617"/>
                    <a:pt x="3181" y="99735"/>
                  </a:cubicBezTo>
                  <a:lnTo>
                    <a:pt x="71916" y="138853"/>
                  </a:lnTo>
                  <a:cubicBezTo>
                    <a:pt x="76387" y="141367"/>
                    <a:pt x="81696" y="141367"/>
                    <a:pt x="86166" y="138853"/>
                  </a:cubicBezTo>
                  <a:lnTo>
                    <a:pt x="239004" y="50559"/>
                  </a:lnTo>
                  <a:cubicBezTo>
                    <a:pt x="240401" y="49720"/>
                    <a:pt x="241239" y="48603"/>
                    <a:pt x="241519" y="47206"/>
                  </a:cubicBezTo>
                  <a:cubicBezTo>
                    <a:pt x="242078" y="44970"/>
                    <a:pt x="241798" y="41338"/>
                    <a:pt x="241798" y="41338"/>
                  </a:cubicBezTo>
                  <a:close/>
                </a:path>
              </a:pathLst>
            </a:custGeom>
            <a:solidFill>
              <a:srgbClr val="4D6BB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5" name="Forma libre 940"/>
            <p:cNvSpPr/>
            <p:nvPr/>
          </p:nvSpPr>
          <p:spPr>
            <a:xfrm flipH="1">
              <a:off x="8204040" y="5507280"/>
              <a:ext cx="775440" cy="423360"/>
            </a:xfrm>
            <a:custGeom>
              <a:avLst/>
              <a:gdLst>
                <a:gd name="textAreaLeft" fmla="*/ 720 w 775440"/>
                <a:gd name="textAreaRight" fmla="*/ 777240 w 775440"/>
                <a:gd name="textAreaTop" fmla="*/ 0 h 423360"/>
                <a:gd name="textAreaBottom" fmla="*/ 424440 h 423360"/>
              </a:gdLst>
              <a:ahLst/>
              <a:cxnLst/>
              <a:rect l="textAreaLeft" t="textAreaTop" r="textAreaRight" b="textAreaBottom"/>
              <a:pathLst>
                <a:path w="240293" h="139705">
                  <a:moveTo>
                    <a:pt x="238952" y="41618"/>
                  </a:moveTo>
                  <a:lnTo>
                    <a:pt x="170217" y="2500"/>
                  </a:lnTo>
                  <a:cubicBezTo>
                    <a:pt x="165746" y="-15"/>
                    <a:pt x="160437" y="-15"/>
                    <a:pt x="155967" y="2500"/>
                  </a:cubicBezTo>
                  <a:lnTo>
                    <a:pt x="3129" y="90794"/>
                  </a:lnTo>
                  <a:cubicBezTo>
                    <a:pt x="-224" y="92750"/>
                    <a:pt x="-224" y="97779"/>
                    <a:pt x="3129" y="99735"/>
                  </a:cubicBezTo>
                  <a:lnTo>
                    <a:pt x="71864" y="138853"/>
                  </a:lnTo>
                  <a:cubicBezTo>
                    <a:pt x="76334" y="141367"/>
                    <a:pt x="81643" y="141367"/>
                    <a:pt x="86114" y="138853"/>
                  </a:cubicBezTo>
                  <a:lnTo>
                    <a:pt x="238952" y="50559"/>
                  </a:lnTo>
                  <a:cubicBezTo>
                    <a:pt x="242305" y="48323"/>
                    <a:pt x="242305" y="43573"/>
                    <a:pt x="238952" y="41618"/>
                  </a:cubicBezTo>
                  <a:close/>
                </a:path>
              </a:pathLst>
            </a:custGeom>
            <a:solidFill>
              <a:srgbClr val="2E2B7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6" name="Forma libre 941"/>
            <p:cNvSpPr/>
            <p:nvPr/>
          </p:nvSpPr>
          <p:spPr>
            <a:xfrm flipH="1">
              <a:off x="8243640" y="5531760"/>
              <a:ext cx="694080" cy="372600"/>
            </a:xfrm>
            <a:custGeom>
              <a:avLst/>
              <a:gdLst>
                <a:gd name="textAreaLeft" fmla="*/ 720 w 694080"/>
                <a:gd name="textAreaRight" fmla="*/ 695880 w 694080"/>
                <a:gd name="textAreaTop" fmla="*/ 0 h 372600"/>
                <a:gd name="textAreaBottom" fmla="*/ 373680 h 372600"/>
              </a:gdLst>
              <a:ahLst/>
              <a:cxnLst/>
              <a:rect l="textAreaLeft" t="textAreaTop" r="textAreaRight" b="textAreaBottom"/>
              <a:pathLst>
                <a:path w="215146" h="122940">
                  <a:moveTo>
                    <a:pt x="215761" y="41408"/>
                  </a:moveTo>
                  <a:lnTo>
                    <a:pt x="143952" y="614"/>
                  </a:lnTo>
                  <a:lnTo>
                    <a:pt x="614" y="83599"/>
                  </a:lnTo>
                  <a:lnTo>
                    <a:pt x="72143" y="124393"/>
                  </a:lnTo>
                  <a:close/>
                </a:path>
              </a:pathLst>
            </a:custGeom>
            <a:solidFill>
              <a:srgbClr val="35409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7" name="Forma libre 942"/>
            <p:cNvSpPr/>
            <p:nvPr/>
          </p:nvSpPr>
          <p:spPr>
            <a:xfrm flipH="1">
              <a:off x="8481240" y="5630400"/>
              <a:ext cx="224640" cy="126360"/>
            </a:xfrm>
            <a:custGeom>
              <a:avLst/>
              <a:gdLst>
                <a:gd name="textAreaLeft" fmla="*/ 720 w 224640"/>
                <a:gd name="textAreaRight" fmla="*/ 226440 w 224640"/>
                <a:gd name="textAreaTop" fmla="*/ 0 h 126360"/>
                <a:gd name="textAreaBottom" fmla="*/ 127440 h 126360"/>
              </a:gdLst>
              <a:ahLst/>
              <a:cxnLst/>
              <a:rect l="textAreaLeft" t="textAreaTop" r="textAreaRight" b="textAreaBottom"/>
              <a:pathLst>
                <a:path w="69852" h="41911">
                  <a:moveTo>
                    <a:pt x="55370" y="2251"/>
                  </a:moveTo>
                  <a:cubicBezTo>
                    <a:pt x="38885" y="-2219"/>
                    <a:pt x="16811" y="2810"/>
                    <a:pt x="6194" y="13148"/>
                  </a:cubicBezTo>
                  <a:cubicBezTo>
                    <a:pt x="-4424" y="23766"/>
                    <a:pt x="605" y="35780"/>
                    <a:pt x="17091" y="40251"/>
                  </a:cubicBezTo>
                  <a:cubicBezTo>
                    <a:pt x="33576" y="44722"/>
                    <a:pt x="55649" y="39692"/>
                    <a:pt x="66267" y="29354"/>
                  </a:cubicBezTo>
                  <a:cubicBezTo>
                    <a:pt x="76885" y="18736"/>
                    <a:pt x="71855" y="6442"/>
                    <a:pt x="55370" y="2251"/>
                  </a:cubicBezTo>
                  <a:close/>
                </a:path>
              </a:pathLst>
            </a:custGeom>
            <a:solidFill>
              <a:srgbClr val="53C3F1">
                <a:alpha val="11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8" name="Forma libre 943"/>
            <p:cNvSpPr/>
            <p:nvPr/>
          </p:nvSpPr>
          <p:spPr>
            <a:xfrm flipH="1">
              <a:off x="8514000" y="5650560"/>
              <a:ext cx="152280" cy="83880"/>
            </a:xfrm>
            <a:custGeom>
              <a:avLst/>
              <a:gdLst>
                <a:gd name="textAreaLeft" fmla="*/ -720 w 152280"/>
                <a:gd name="textAreaRight" fmla="*/ 152640 w 152280"/>
                <a:gd name="textAreaTop" fmla="*/ 0 h 83880"/>
                <a:gd name="textAreaBottom" fmla="*/ 84960 h 83880"/>
              </a:gdLst>
              <a:ahLst/>
              <a:cxnLst/>
              <a:rect l="textAreaLeft" t="textAreaTop" r="textAreaRight" b="textAreaBottom"/>
              <a:pathLst>
                <a:path w="47499" h="27941">
                  <a:moveTo>
                    <a:pt x="36961" y="1758"/>
                  </a:moveTo>
                  <a:cubicBezTo>
                    <a:pt x="26064" y="-1316"/>
                    <a:pt x="11255" y="2037"/>
                    <a:pt x="4270" y="9023"/>
                  </a:cubicBezTo>
                  <a:cubicBezTo>
                    <a:pt x="-2716" y="16008"/>
                    <a:pt x="637" y="24111"/>
                    <a:pt x="11534" y="26905"/>
                  </a:cubicBezTo>
                  <a:cubicBezTo>
                    <a:pt x="22431" y="29699"/>
                    <a:pt x="37240" y="26626"/>
                    <a:pt x="44225" y="19640"/>
                  </a:cubicBezTo>
                  <a:cubicBezTo>
                    <a:pt x="51211" y="12934"/>
                    <a:pt x="48137" y="4831"/>
                    <a:pt x="36961" y="1758"/>
                  </a:cubicBezTo>
                  <a:close/>
                </a:path>
              </a:pathLst>
            </a:custGeom>
            <a:solidFill>
              <a:srgbClr val="53C3F1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9" name="Forma libre 944"/>
            <p:cNvSpPr/>
            <p:nvPr/>
          </p:nvSpPr>
          <p:spPr>
            <a:xfrm flipH="1">
              <a:off x="8550000" y="5670000"/>
              <a:ext cx="80280" cy="41400"/>
            </a:xfrm>
            <a:custGeom>
              <a:avLst/>
              <a:gdLst>
                <a:gd name="textAreaLeft" fmla="*/ -720 w 80280"/>
                <a:gd name="textAreaRight" fmla="*/ 80640 w 80280"/>
                <a:gd name="textAreaTop" fmla="*/ 0 h 41400"/>
                <a:gd name="textAreaBottom" fmla="*/ 42480 h 41400"/>
              </a:gdLst>
              <a:ahLst/>
              <a:cxnLst/>
              <a:rect l="textAreaLeft" t="textAreaTop" r="textAreaRight" b="textAreaBottom"/>
              <a:pathLst>
                <a:path w="25147" h="13970">
                  <a:moveTo>
                    <a:pt x="19849" y="1221"/>
                  </a:moveTo>
                  <a:cubicBezTo>
                    <a:pt x="13981" y="-456"/>
                    <a:pt x="6158" y="1500"/>
                    <a:pt x="2525" y="5133"/>
                  </a:cubicBezTo>
                  <a:cubicBezTo>
                    <a:pt x="-1107" y="8765"/>
                    <a:pt x="569" y="13236"/>
                    <a:pt x="6437" y="14633"/>
                  </a:cubicBezTo>
                  <a:cubicBezTo>
                    <a:pt x="12305" y="16309"/>
                    <a:pt x="20128" y="14353"/>
                    <a:pt x="23760" y="10721"/>
                  </a:cubicBezTo>
                  <a:cubicBezTo>
                    <a:pt x="27393" y="7368"/>
                    <a:pt x="25716" y="2897"/>
                    <a:pt x="19849" y="1221"/>
                  </a:cubicBezTo>
                  <a:close/>
                </a:path>
              </a:pathLst>
            </a:custGeom>
            <a:solidFill>
              <a:srgbClr val="53C3F1">
                <a:alpha val="2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0" name="Forma libre 945"/>
            <p:cNvSpPr/>
            <p:nvPr/>
          </p:nvSpPr>
          <p:spPr>
            <a:xfrm flipH="1">
              <a:off x="8571600" y="5684040"/>
              <a:ext cx="34920" cy="15840"/>
            </a:xfrm>
            <a:custGeom>
              <a:avLst/>
              <a:gdLst>
                <a:gd name="textAreaLeft" fmla="*/ -720 w 34920"/>
                <a:gd name="textAreaRight" fmla="*/ 35280 w 34920"/>
                <a:gd name="textAreaTop" fmla="*/ 0 h 15840"/>
                <a:gd name="textAreaBottom" fmla="*/ 16920 h 15840"/>
              </a:gdLst>
              <a:ahLst/>
              <a:cxnLst/>
              <a:rect l="textAreaLeft" t="textAreaTop" r="textAreaRight" b="textAreaBottom"/>
              <a:pathLst>
                <a:path w="11176" h="5588">
                  <a:moveTo>
                    <a:pt x="8723" y="517"/>
                  </a:moveTo>
                  <a:cubicBezTo>
                    <a:pt x="6209" y="-42"/>
                    <a:pt x="2856" y="517"/>
                    <a:pt x="1179" y="2193"/>
                  </a:cubicBezTo>
                  <a:cubicBezTo>
                    <a:pt x="-497" y="3869"/>
                    <a:pt x="341" y="5546"/>
                    <a:pt x="2856" y="6384"/>
                  </a:cubicBezTo>
                  <a:cubicBezTo>
                    <a:pt x="5370" y="6943"/>
                    <a:pt x="8723" y="6384"/>
                    <a:pt x="10400" y="4708"/>
                  </a:cubicBezTo>
                  <a:cubicBezTo>
                    <a:pt x="12076" y="3031"/>
                    <a:pt x="11238" y="1355"/>
                    <a:pt x="8723" y="517"/>
                  </a:cubicBezTo>
                  <a:close/>
                </a:path>
              </a:pathLst>
            </a:custGeom>
            <a:noFill/>
            <a:ln w="1399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1" name="Forma libre 946"/>
            <p:cNvSpPr/>
            <p:nvPr/>
          </p:nvSpPr>
          <p:spPr>
            <a:xfrm flipH="1">
              <a:off x="9294120" y="3174480"/>
              <a:ext cx="1236240" cy="2333880"/>
            </a:xfrm>
            <a:custGeom>
              <a:avLst/>
              <a:gdLst>
                <a:gd name="textAreaLeft" fmla="*/ 720 w 1236240"/>
                <a:gd name="textAreaRight" fmla="*/ 1238040 w 1236240"/>
                <a:gd name="textAreaTop" fmla="*/ 0 h 2333880"/>
                <a:gd name="textAreaBottom" fmla="*/ 2334960 h 2333880"/>
              </a:gdLst>
              <a:ahLst/>
              <a:cxnLst/>
              <a:rect l="textAreaLeft" t="textAreaTop" r="textAreaRight" b="textAreaBottom"/>
              <a:pathLst>
                <a:path w="382793" h="768380">
                  <a:moveTo>
                    <a:pt x="2096" y="2096"/>
                  </a:moveTo>
                  <a:lnTo>
                    <a:pt x="357507" y="207463"/>
                  </a:lnTo>
                  <a:cubicBezTo>
                    <a:pt x="372874" y="216404"/>
                    <a:pt x="382374" y="232889"/>
                    <a:pt x="382374" y="250771"/>
                  </a:cubicBezTo>
                  <a:lnTo>
                    <a:pt x="382374" y="767962"/>
                  </a:lnTo>
                </a:path>
              </a:pathLst>
            </a:custGeom>
            <a:noFill/>
            <a:ln w="9528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2" name="Forma libre 947"/>
            <p:cNvSpPr/>
            <p:nvPr/>
          </p:nvSpPr>
          <p:spPr>
            <a:xfrm flipH="1">
              <a:off x="8586360" y="4602600"/>
              <a:ext cx="712440" cy="1094400"/>
            </a:xfrm>
            <a:custGeom>
              <a:avLst/>
              <a:gdLst>
                <a:gd name="textAreaLeft" fmla="*/ -720 w 712440"/>
                <a:gd name="textAreaRight" fmla="*/ 712800 w 712440"/>
                <a:gd name="textAreaTop" fmla="*/ 0 h 1094400"/>
                <a:gd name="textAreaBottom" fmla="*/ 1095480 h 1094400"/>
              </a:gdLst>
              <a:ahLst/>
              <a:cxnLst/>
              <a:rect l="textAreaLeft" t="textAreaTop" r="textAreaRight" b="textAreaBottom"/>
              <a:pathLst>
                <a:path w="220734" h="360440">
                  <a:moveTo>
                    <a:pt x="2096" y="2096"/>
                  </a:moveTo>
                  <a:lnTo>
                    <a:pt x="195169" y="113581"/>
                  </a:lnTo>
                  <a:cubicBezTo>
                    <a:pt x="210536" y="122522"/>
                    <a:pt x="220036" y="139007"/>
                    <a:pt x="220036" y="156889"/>
                  </a:cubicBezTo>
                  <a:lnTo>
                    <a:pt x="220036" y="358904"/>
                  </a:lnTo>
                </a:path>
              </a:pathLst>
            </a:custGeom>
            <a:noFill/>
            <a:ln w="9528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3" name="Forma libre 948"/>
            <p:cNvSpPr/>
            <p:nvPr/>
          </p:nvSpPr>
          <p:spPr>
            <a:xfrm flipH="1">
              <a:off x="10440360" y="3112560"/>
              <a:ext cx="1028520" cy="2783880"/>
            </a:xfrm>
            <a:custGeom>
              <a:avLst/>
              <a:gdLst>
                <a:gd name="textAreaLeft" fmla="*/ -720 w 1028520"/>
                <a:gd name="textAreaRight" fmla="*/ 1028880 w 1028520"/>
                <a:gd name="textAreaTop" fmla="*/ 0 h 2783880"/>
                <a:gd name="textAreaBottom" fmla="*/ 2784960 h 2783880"/>
              </a:gdLst>
              <a:ahLst/>
              <a:cxnLst/>
              <a:rect l="textAreaLeft" t="textAreaTop" r="textAreaRight" b="textAreaBottom"/>
              <a:pathLst>
                <a:path w="318528" h="916468">
                  <a:moveTo>
                    <a:pt x="318738" y="2096"/>
                  </a:moveTo>
                  <a:lnTo>
                    <a:pt x="9430" y="180639"/>
                  </a:lnTo>
                  <a:cubicBezTo>
                    <a:pt x="-349" y="186228"/>
                    <a:pt x="-349" y="200478"/>
                    <a:pt x="9430" y="206345"/>
                  </a:cubicBezTo>
                  <a:lnTo>
                    <a:pt x="269003" y="356110"/>
                  </a:lnTo>
                  <a:cubicBezTo>
                    <a:pt x="284371" y="365051"/>
                    <a:pt x="293871" y="381536"/>
                    <a:pt x="293871" y="399418"/>
                  </a:cubicBezTo>
                  <a:lnTo>
                    <a:pt x="293871" y="916608"/>
                  </a:lnTo>
                </a:path>
              </a:pathLst>
            </a:custGeom>
            <a:noFill/>
            <a:ln w="9528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4" name="Forma libre 949"/>
            <p:cNvSpPr/>
            <p:nvPr/>
          </p:nvSpPr>
          <p:spPr>
            <a:xfrm flipH="1">
              <a:off x="8424720" y="2576880"/>
              <a:ext cx="1895400" cy="1128240"/>
            </a:xfrm>
            <a:custGeom>
              <a:avLst/>
              <a:gdLst>
                <a:gd name="textAreaLeft" fmla="*/ -720 w 1895400"/>
                <a:gd name="textAreaRight" fmla="*/ 1895760 w 1895400"/>
                <a:gd name="textAreaTop" fmla="*/ 0 h 1128240"/>
                <a:gd name="textAreaBottom" fmla="*/ 1129320 h 1128240"/>
              </a:gdLst>
              <a:ahLst/>
              <a:cxnLst/>
              <a:rect l="textAreaLeft" t="textAreaTop" r="textAreaRight" b="textAreaBottom"/>
              <a:pathLst>
                <a:path w="586763" h="371616">
                  <a:moveTo>
                    <a:pt x="587183" y="369801"/>
                  </a:moveTo>
                  <a:lnTo>
                    <a:pt x="587183" y="201875"/>
                  </a:lnTo>
                  <a:cubicBezTo>
                    <a:pt x="587183" y="183992"/>
                    <a:pt x="577683" y="167507"/>
                    <a:pt x="562315" y="158566"/>
                  </a:cubicBezTo>
                  <a:lnTo>
                    <a:pt x="301624" y="7963"/>
                  </a:lnTo>
                  <a:cubicBezTo>
                    <a:pt x="288213" y="140"/>
                    <a:pt x="271727" y="140"/>
                    <a:pt x="258316" y="7963"/>
                  </a:cubicBezTo>
                  <a:lnTo>
                    <a:pt x="2096" y="156051"/>
                  </a:lnTo>
                </a:path>
              </a:pathLst>
            </a:custGeom>
            <a:noFill/>
            <a:ln w="9528" cap="rnd">
              <a:solidFill>
                <a:srgbClr val="9CD5D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5" name="Forma libre 950"/>
            <p:cNvSpPr/>
            <p:nvPr/>
          </p:nvSpPr>
          <p:spPr>
            <a:xfrm flipH="1">
              <a:off x="9462240" y="2198880"/>
              <a:ext cx="2256480" cy="1713960"/>
            </a:xfrm>
            <a:custGeom>
              <a:avLst/>
              <a:gdLst>
                <a:gd name="textAreaLeft" fmla="*/ 720 w 2256480"/>
                <a:gd name="textAreaRight" fmla="*/ 2258280 w 2256480"/>
                <a:gd name="textAreaTop" fmla="*/ 0 h 1713960"/>
                <a:gd name="textAreaBottom" fmla="*/ 1715040 h 1713960"/>
              </a:gdLst>
              <a:ahLst/>
              <a:cxnLst/>
              <a:rect l="textAreaLeft" t="textAreaTop" r="textAreaRight" b="textAreaBottom"/>
              <a:pathLst>
                <a:path w="698527" h="564410">
                  <a:moveTo>
                    <a:pt x="589453" y="29802"/>
                  </a:moveTo>
                  <a:cubicBezTo>
                    <a:pt x="571850" y="39302"/>
                    <a:pt x="555086" y="52993"/>
                    <a:pt x="539997" y="69479"/>
                  </a:cubicBezTo>
                  <a:cubicBezTo>
                    <a:pt x="521277" y="3817"/>
                    <a:pt x="460086" y="-17977"/>
                    <a:pt x="385762" y="22538"/>
                  </a:cubicBezTo>
                  <a:cubicBezTo>
                    <a:pt x="324292" y="56067"/>
                    <a:pt x="269807" y="123405"/>
                    <a:pt x="240189" y="195493"/>
                  </a:cubicBezTo>
                  <a:cubicBezTo>
                    <a:pt x="230969" y="195493"/>
                    <a:pt x="220630" y="198287"/>
                    <a:pt x="209454" y="204434"/>
                  </a:cubicBezTo>
                  <a:cubicBezTo>
                    <a:pt x="169219" y="226228"/>
                    <a:pt x="135969" y="280993"/>
                    <a:pt x="134851" y="326537"/>
                  </a:cubicBezTo>
                  <a:cubicBezTo>
                    <a:pt x="134851" y="327655"/>
                    <a:pt x="134851" y="328493"/>
                    <a:pt x="134851" y="329331"/>
                  </a:cubicBezTo>
                  <a:cubicBezTo>
                    <a:pt x="123675" y="329890"/>
                    <a:pt x="111101" y="333522"/>
                    <a:pt x="97690" y="340787"/>
                  </a:cubicBezTo>
                  <a:cubicBezTo>
                    <a:pt x="46278" y="368728"/>
                    <a:pt x="3528" y="438581"/>
                    <a:pt x="2131" y="496978"/>
                  </a:cubicBezTo>
                  <a:cubicBezTo>
                    <a:pt x="734" y="555375"/>
                    <a:pt x="40969" y="579963"/>
                    <a:pt x="92381" y="552022"/>
                  </a:cubicBezTo>
                  <a:lnTo>
                    <a:pt x="583306" y="284905"/>
                  </a:lnTo>
                  <a:cubicBezTo>
                    <a:pt x="645335" y="251096"/>
                    <a:pt x="696747" y="166714"/>
                    <a:pt x="698703" y="96302"/>
                  </a:cubicBezTo>
                  <a:cubicBezTo>
                    <a:pt x="700100" y="25891"/>
                    <a:pt x="651482" y="-3727"/>
                    <a:pt x="589453" y="29802"/>
                  </a:cubicBezTo>
                  <a:close/>
                </a:path>
              </a:pathLst>
            </a:custGeom>
            <a:solidFill>
              <a:srgbClr val="515DA7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6" name="Forma libre 951"/>
            <p:cNvSpPr/>
            <p:nvPr/>
          </p:nvSpPr>
          <p:spPr>
            <a:xfrm flipH="1">
              <a:off x="9462240" y="2198880"/>
              <a:ext cx="2256480" cy="1934640"/>
            </a:xfrm>
            <a:custGeom>
              <a:avLst/>
              <a:gdLst>
                <a:gd name="textAreaLeft" fmla="*/ 720 w 2256480"/>
                <a:gd name="textAreaRight" fmla="*/ 2258280 w 2256480"/>
                <a:gd name="textAreaTop" fmla="*/ 0 h 1934640"/>
                <a:gd name="textAreaBottom" fmla="*/ 1935720 h 1934640"/>
              </a:gdLst>
              <a:ahLst/>
              <a:cxnLst/>
              <a:rect l="textAreaLeft" t="textAreaTop" r="textAreaRight" b="textAreaBottom"/>
              <a:pathLst>
                <a:path w="698527" h="637057">
                  <a:moveTo>
                    <a:pt x="589468" y="29796"/>
                  </a:moveTo>
                  <a:cubicBezTo>
                    <a:pt x="579130" y="35385"/>
                    <a:pt x="569350" y="42370"/>
                    <a:pt x="559850" y="50473"/>
                  </a:cubicBezTo>
                  <a:lnTo>
                    <a:pt x="506483" y="17782"/>
                  </a:lnTo>
                  <a:lnTo>
                    <a:pt x="506483" y="17782"/>
                  </a:lnTo>
                  <a:cubicBezTo>
                    <a:pt x="477144" y="-3733"/>
                    <a:pt x="434115" y="-4012"/>
                    <a:pt x="385777" y="22532"/>
                  </a:cubicBezTo>
                  <a:cubicBezTo>
                    <a:pt x="324307" y="56061"/>
                    <a:pt x="269821" y="123399"/>
                    <a:pt x="240204" y="195487"/>
                  </a:cubicBezTo>
                  <a:cubicBezTo>
                    <a:pt x="230983" y="195487"/>
                    <a:pt x="220645" y="198281"/>
                    <a:pt x="209469" y="204428"/>
                  </a:cubicBezTo>
                  <a:cubicBezTo>
                    <a:pt x="169233" y="226222"/>
                    <a:pt x="135983" y="280987"/>
                    <a:pt x="134866" y="326531"/>
                  </a:cubicBezTo>
                  <a:cubicBezTo>
                    <a:pt x="134866" y="327649"/>
                    <a:pt x="134866" y="328487"/>
                    <a:pt x="134866" y="329325"/>
                  </a:cubicBezTo>
                  <a:cubicBezTo>
                    <a:pt x="123689" y="329884"/>
                    <a:pt x="111116" y="333516"/>
                    <a:pt x="97704" y="340781"/>
                  </a:cubicBezTo>
                  <a:cubicBezTo>
                    <a:pt x="46292" y="368722"/>
                    <a:pt x="3543" y="438575"/>
                    <a:pt x="2145" y="496972"/>
                  </a:cubicBezTo>
                  <a:cubicBezTo>
                    <a:pt x="1307" y="526031"/>
                    <a:pt x="11087" y="546428"/>
                    <a:pt x="27013" y="556486"/>
                  </a:cubicBezTo>
                  <a:lnTo>
                    <a:pt x="27013" y="556486"/>
                  </a:lnTo>
                  <a:lnTo>
                    <a:pt x="27292" y="556766"/>
                  </a:lnTo>
                  <a:cubicBezTo>
                    <a:pt x="27292" y="556766"/>
                    <a:pt x="27292" y="556766"/>
                    <a:pt x="27292" y="556766"/>
                  </a:cubicBezTo>
                  <a:lnTo>
                    <a:pt x="157778" y="636957"/>
                  </a:lnTo>
                  <a:lnTo>
                    <a:pt x="190469" y="498928"/>
                  </a:lnTo>
                  <a:lnTo>
                    <a:pt x="583041" y="285178"/>
                  </a:lnTo>
                  <a:cubicBezTo>
                    <a:pt x="645071" y="251369"/>
                    <a:pt x="696482" y="166987"/>
                    <a:pt x="698438" y="96576"/>
                  </a:cubicBezTo>
                  <a:cubicBezTo>
                    <a:pt x="700115" y="25885"/>
                    <a:pt x="651497" y="-3733"/>
                    <a:pt x="589468" y="29796"/>
                  </a:cubicBezTo>
                  <a:close/>
                </a:path>
              </a:pathLst>
            </a:custGeom>
            <a:solidFill>
              <a:srgbClr val="2E2B7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7" name="Forma libre 952"/>
            <p:cNvSpPr/>
            <p:nvPr/>
          </p:nvSpPr>
          <p:spPr>
            <a:xfrm flipH="1">
              <a:off x="9127440" y="2198880"/>
              <a:ext cx="2590560" cy="1934640"/>
            </a:xfrm>
            <a:custGeom>
              <a:avLst/>
              <a:gdLst>
                <a:gd name="textAreaLeft" fmla="*/ 720 w 2590560"/>
                <a:gd name="textAreaRight" fmla="*/ 2592360 w 2590560"/>
                <a:gd name="textAreaTop" fmla="*/ 0 h 1934640"/>
                <a:gd name="textAreaBottom" fmla="*/ 1935720 h 1934640"/>
              </a:gdLst>
              <a:ahLst/>
              <a:cxnLst/>
              <a:rect l="textAreaLeft" t="textAreaTop" r="textAreaRight" b="textAreaBottom"/>
              <a:pathLst>
                <a:path w="801909" h="637057">
                  <a:moveTo>
                    <a:pt x="800423" y="105796"/>
                  </a:moveTo>
                  <a:lnTo>
                    <a:pt x="668262" y="24488"/>
                  </a:lnTo>
                  <a:lnTo>
                    <a:pt x="668262" y="24488"/>
                  </a:lnTo>
                  <a:cubicBezTo>
                    <a:pt x="648423" y="11914"/>
                    <a:pt x="620482" y="12752"/>
                    <a:pt x="589468" y="29796"/>
                  </a:cubicBezTo>
                  <a:cubicBezTo>
                    <a:pt x="579130" y="35385"/>
                    <a:pt x="569350" y="42370"/>
                    <a:pt x="559850" y="50473"/>
                  </a:cubicBezTo>
                  <a:lnTo>
                    <a:pt x="506483" y="17782"/>
                  </a:lnTo>
                  <a:lnTo>
                    <a:pt x="506483" y="17782"/>
                  </a:lnTo>
                  <a:cubicBezTo>
                    <a:pt x="477144" y="-3733"/>
                    <a:pt x="434115" y="-4012"/>
                    <a:pt x="385777" y="22532"/>
                  </a:cubicBezTo>
                  <a:cubicBezTo>
                    <a:pt x="324307" y="56061"/>
                    <a:pt x="269821" y="123399"/>
                    <a:pt x="240204" y="195487"/>
                  </a:cubicBezTo>
                  <a:cubicBezTo>
                    <a:pt x="230983" y="195487"/>
                    <a:pt x="220645" y="198281"/>
                    <a:pt x="209469" y="204428"/>
                  </a:cubicBezTo>
                  <a:cubicBezTo>
                    <a:pt x="169233" y="226222"/>
                    <a:pt x="135983" y="280987"/>
                    <a:pt x="134866" y="326531"/>
                  </a:cubicBezTo>
                  <a:cubicBezTo>
                    <a:pt x="134866" y="327649"/>
                    <a:pt x="134866" y="328487"/>
                    <a:pt x="134866" y="329325"/>
                  </a:cubicBezTo>
                  <a:cubicBezTo>
                    <a:pt x="123689" y="329884"/>
                    <a:pt x="111116" y="333516"/>
                    <a:pt x="97704" y="340781"/>
                  </a:cubicBezTo>
                  <a:cubicBezTo>
                    <a:pt x="46292" y="368722"/>
                    <a:pt x="3543" y="438575"/>
                    <a:pt x="2145" y="496972"/>
                  </a:cubicBezTo>
                  <a:cubicBezTo>
                    <a:pt x="1307" y="526031"/>
                    <a:pt x="11087" y="546428"/>
                    <a:pt x="27013" y="556486"/>
                  </a:cubicBezTo>
                  <a:lnTo>
                    <a:pt x="27013" y="556486"/>
                  </a:lnTo>
                  <a:lnTo>
                    <a:pt x="27292" y="556766"/>
                  </a:lnTo>
                  <a:cubicBezTo>
                    <a:pt x="27292" y="556766"/>
                    <a:pt x="27292" y="556766"/>
                    <a:pt x="27292" y="556766"/>
                  </a:cubicBezTo>
                  <a:lnTo>
                    <a:pt x="157778" y="636957"/>
                  </a:lnTo>
                  <a:lnTo>
                    <a:pt x="190189" y="498928"/>
                  </a:lnTo>
                  <a:lnTo>
                    <a:pt x="582762" y="285178"/>
                  </a:lnTo>
                  <a:cubicBezTo>
                    <a:pt x="633056" y="257796"/>
                    <a:pt x="676365" y="197164"/>
                    <a:pt x="692012" y="137649"/>
                  </a:cubicBezTo>
                  <a:lnTo>
                    <a:pt x="800423" y="105796"/>
                  </a:lnTo>
                  <a:close/>
                </a:path>
              </a:pathLst>
            </a:custGeom>
            <a:solidFill>
              <a:srgbClr val="46419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8" name="Forma libre 953"/>
            <p:cNvSpPr/>
            <p:nvPr/>
          </p:nvSpPr>
          <p:spPr>
            <a:xfrm flipH="1">
              <a:off x="9038880" y="2444040"/>
              <a:ext cx="2256480" cy="1713960"/>
            </a:xfrm>
            <a:custGeom>
              <a:avLst/>
              <a:gdLst>
                <a:gd name="textAreaLeft" fmla="*/ 720 w 2256480"/>
                <a:gd name="textAreaRight" fmla="*/ 2258280 w 2256480"/>
                <a:gd name="textAreaTop" fmla="*/ 0 h 1713960"/>
                <a:gd name="textAreaBottom" fmla="*/ 1715040 h 1713960"/>
              </a:gdLst>
              <a:ahLst/>
              <a:cxnLst/>
              <a:rect l="textAreaLeft" t="textAreaTop" r="textAreaRight" b="textAreaBottom"/>
              <a:pathLst>
                <a:path w="698527" h="564410">
                  <a:moveTo>
                    <a:pt x="589453" y="29802"/>
                  </a:moveTo>
                  <a:cubicBezTo>
                    <a:pt x="571850" y="39302"/>
                    <a:pt x="555086" y="52993"/>
                    <a:pt x="539997" y="69479"/>
                  </a:cubicBezTo>
                  <a:cubicBezTo>
                    <a:pt x="521277" y="3817"/>
                    <a:pt x="460086" y="-17977"/>
                    <a:pt x="385762" y="22538"/>
                  </a:cubicBezTo>
                  <a:cubicBezTo>
                    <a:pt x="324292" y="56067"/>
                    <a:pt x="269807" y="123405"/>
                    <a:pt x="240189" y="195493"/>
                  </a:cubicBezTo>
                  <a:cubicBezTo>
                    <a:pt x="230969" y="195493"/>
                    <a:pt x="220630" y="198287"/>
                    <a:pt x="209454" y="204434"/>
                  </a:cubicBezTo>
                  <a:cubicBezTo>
                    <a:pt x="169219" y="226228"/>
                    <a:pt x="135969" y="280993"/>
                    <a:pt x="134851" y="326537"/>
                  </a:cubicBezTo>
                  <a:cubicBezTo>
                    <a:pt x="134851" y="327655"/>
                    <a:pt x="134851" y="328493"/>
                    <a:pt x="134851" y="329331"/>
                  </a:cubicBezTo>
                  <a:cubicBezTo>
                    <a:pt x="123675" y="329890"/>
                    <a:pt x="111101" y="333522"/>
                    <a:pt x="97689" y="340787"/>
                  </a:cubicBezTo>
                  <a:cubicBezTo>
                    <a:pt x="46278" y="368728"/>
                    <a:pt x="3528" y="438581"/>
                    <a:pt x="2131" y="496978"/>
                  </a:cubicBezTo>
                  <a:cubicBezTo>
                    <a:pt x="734" y="555375"/>
                    <a:pt x="40969" y="579963"/>
                    <a:pt x="92381" y="552022"/>
                  </a:cubicBezTo>
                  <a:lnTo>
                    <a:pt x="583306" y="284905"/>
                  </a:lnTo>
                  <a:cubicBezTo>
                    <a:pt x="645335" y="251096"/>
                    <a:pt x="696747" y="166714"/>
                    <a:pt x="698703" y="96302"/>
                  </a:cubicBezTo>
                  <a:cubicBezTo>
                    <a:pt x="700100" y="25891"/>
                    <a:pt x="651482" y="-4006"/>
                    <a:pt x="589453" y="29802"/>
                  </a:cubicBezTo>
                  <a:close/>
                </a:path>
              </a:pathLst>
            </a:custGeom>
            <a:solidFill>
              <a:srgbClr val="46BAE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429" name="Picture 2" descr="C:\Users\Точка Роста\Downloads\WhatsApp-Image-2021-04-01-at-13_48_22-1-1024x1024-transformed.png"/>
          <p:cNvPicPr/>
          <p:nvPr/>
        </p:nvPicPr>
        <p:blipFill>
          <a:blip r:embed="rId2" cstate="print">
            <a:lum contrast="-30000"/>
          </a:blip>
          <a:stretch/>
        </p:blipFill>
        <p:spPr>
          <a:xfrm>
            <a:off x="8388360" y="288360"/>
            <a:ext cx="1510920" cy="1510920"/>
          </a:xfrm>
          <a:prstGeom prst="rect">
            <a:avLst/>
          </a:prstGeom>
          <a:ln w="0">
            <a:noFill/>
          </a:ln>
        </p:spPr>
      </p:pic>
      <p:pic>
        <p:nvPicPr>
          <p:cNvPr id="430" name="Picture 1"/>
          <p:cNvPicPr/>
          <p:nvPr/>
        </p:nvPicPr>
        <p:blipFill>
          <a:blip r:embed="rId3" cstate="print"/>
          <a:stretch/>
        </p:blipFill>
        <p:spPr>
          <a:xfrm>
            <a:off x="10226880" y="649440"/>
            <a:ext cx="1694520" cy="6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6" name="Рисунок 1"/>
          <p:cNvPicPr/>
          <p:nvPr/>
        </p:nvPicPr>
        <p:blipFill>
          <a:blip r:embed="rId2" cstate="print"/>
          <a:srcRect l="76" r="24"/>
          <a:stretch/>
        </p:blipFill>
        <p:spPr>
          <a:xfrm>
            <a:off x="7072560" y="1071000"/>
            <a:ext cx="4673520" cy="5132520"/>
          </a:xfrm>
          <a:prstGeom prst="rect">
            <a:avLst/>
          </a:prstGeom>
          <a:ln w="0">
            <a:noFill/>
          </a:ln>
        </p:spPr>
      </p:pic>
      <p:pic>
        <p:nvPicPr>
          <p:cNvPr id="467" name="Рисунок 2"/>
          <p:cNvPicPr/>
          <p:nvPr/>
        </p:nvPicPr>
        <p:blipFill>
          <a:blip r:embed="rId3" cstate="print"/>
          <a:srcRect l="49" t="89" r="89" b="40"/>
          <a:stretch/>
        </p:blipFill>
        <p:spPr>
          <a:xfrm>
            <a:off x="388800" y="1474200"/>
            <a:ext cx="6595560" cy="4869360"/>
          </a:xfrm>
          <a:prstGeom prst="rect">
            <a:avLst/>
          </a:prstGeom>
          <a:ln w="0">
            <a:noFill/>
          </a:ln>
        </p:spPr>
      </p:pic>
      <p:sp>
        <p:nvSpPr>
          <p:cNvPr id="468" name="TextBox 3"/>
          <p:cNvSpPr/>
          <p:nvPr/>
        </p:nvSpPr>
        <p:spPr>
          <a:xfrm>
            <a:off x="388800" y="438480"/>
            <a:ext cx="640296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Экскурсия </a:t>
            </a:r>
            <a:endParaRPr lang="en-IN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extBox 1"/>
          <p:cNvSpPr/>
          <p:nvPr/>
        </p:nvSpPr>
        <p:spPr>
          <a:xfrm>
            <a:off x="898920" y="381960"/>
            <a:ext cx="8611200" cy="69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Объект исследования</a:t>
            </a:r>
            <a:endParaRPr lang="en-IN" sz="4000" b="0" strike="noStrike" spc="-1">
              <a:latin typeface="Arial"/>
            </a:endParaRPr>
          </a:p>
        </p:txBody>
      </p:sp>
      <p:sp>
        <p:nvSpPr>
          <p:cNvPr id="470" name="Прямоугольник 3"/>
          <p:cNvSpPr/>
          <p:nvPr/>
        </p:nvSpPr>
        <p:spPr>
          <a:xfrm>
            <a:off x="7932600" y="1134000"/>
            <a:ext cx="3886560" cy="5037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50000"/>
              </a:lnSpc>
              <a:spcAft>
                <a:spcPts val="799"/>
              </a:spcAf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Данная линия уникальна своей системой технического зрения.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СТЗ отвечает за обнаружение, автоматический контроль и анализ объектов по их изображениям.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Такие системы позволяют роботам получать изображения объектов, сцен, рабочих процессов, обрабатывать и интерпретировать при помощи набора цифровых устройств.</a:t>
            </a: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Aft>
                <a:spcPts val="799"/>
              </a:spcAft>
            </a:pPr>
            <a:endParaRPr lang="en-IN" sz="1400" b="0" strike="noStrike" spc="-1" dirty="0">
              <a:latin typeface="Arial"/>
            </a:endParaRPr>
          </a:p>
        </p:txBody>
      </p:sp>
      <p:pic>
        <p:nvPicPr>
          <p:cNvPr id="471" name="Рисунок 5"/>
          <p:cNvPicPr/>
          <p:nvPr/>
        </p:nvPicPr>
        <p:blipFill>
          <a:blip r:embed="rId2" cstate="print"/>
          <a:srcRect l="55" t="56" r="65" b="110"/>
          <a:stretch/>
        </p:blipFill>
        <p:spPr>
          <a:xfrm>
            <a:off x="138600" y="1571040"/>
            <a:ext cx="7515000" cy="4180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TextBox 1"/>
          <p:cNvSpPr/>
          <p:nvPr/>
        </p:nvSpPr>
        <p:spPr>
          <a:xfrm>
            <a:off x="559690" y="1620070"/>
            <a:ext cx="7553226" cy="41888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После внедрения системы автоматизированного участка на предприятии ООО «Рубеж»:</a:t>
            </a:r>
            <a:endParaRPr lang="en-IN" sz="2000" b="0" strike="noStrike" spc="-1" dirty="0">
              <a:latin typeface="Arial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Повысится эффективность данной линии</a:t>
            </a:r>
            <a:endParaRPr lang="en-IN" sz="2000" b="0" strike="noStrike" spc="-1" dirty="0">
              <a:latin typeface="Arial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Улучшится логистика всего предприятия </a:t>
            </a:r>
            <a:endParaRPr lang="en-IN" sz="2000" b="0" strike="noStrike" spc="-1" dirty="0">
              <a:latin typeface="Arial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Возможно сокращение персонала, которое приведёт к тому, что все ресурсы пойдут в пользу предприятия  </a:t>
            </a:r>
            <a:endParaRPr lang="en-IN" sz="2000" b="0" strike="noStrike" spc="-1" dirty="0">
              <a:latin typeface="Arial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Снизится риск поломки или удара продукции во время транспортировки </a:t>
            </a:r>
            <a:endParaRPr lang="en-IN" sz="20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latin typeface="Arial"/>
            </a:endParaRPr>
          </a:p>
        </p:txBody>
      </p:sp>
      <p:sp>
        <p:nvSpPr>
          <p:cNvPr id="463" name="TextBox 2"/>
          <p:cNvSpPr/>
          <p:nvPr/>
        </p:nvSpPr>
        <p:spPr>
          <a:xfrm>
            <a:off x="821711" y="605242"/>
            <a:ext cx="108784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Результаты внедрения</a:t>
            </a:r>
            <a:endParaRPr lang="en-IN" sz="4400" b="0" strike="noStrike" spc="-1" dirty="0">
              <a:latin typeface="Arial"/>
            </a:endParaRPr>
          </a:p>
        </p:txBody>
      </p:sp>
      <p:pic>
        <p:nvPicPr>
          <p:cNvPr id="464" name="Рисунок 3"/>
          <p:cNvPicPr/>
          <p:nvPr/>
        </p:nvPicPr>
        <p:blipFill>
          <a:blip r:embed="rId2" cstate="print"/>
          <a:stretch/>
        </p:blipFill>
        <p:spPr>
          <a:xfrm>
            <a:off x="8285584" y="2185196"/>
            <a:ext cx="3414607" cy="305860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TextBox 452"/>
          <p:cNvSpPr txBox="1"/>
          <p:nvPr/>
        </p:nvSpPr>
        <p:spPr>
          <a:xfrm>
            <a:off x="1491313" y="1047248"/>
            <a:ext cx="1053432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36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 проекта </a:t>
            </a:r>
            <a:endParaRPr lang="en-IN" sz="3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D0D791D-1DED-4CE5-9382-88F88955A65C}"/>
              </a:ext>
            </a:extLst>
          </p:cNvPr>
          <p:cNvSpPr/>
          <p:nvPr/>
        </p:nvSpPr>
        <p:spPr>
          <a:xfrm>
            <a:off x="472751" y="2470294"/>
            <a:ext cx="6049348" cy="2125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основании проведенных нами исследований мы не выявили аналогов нашего проекта. Уникальность нашего проекта заключается в наличии кейса от предприятия, т.е. у нас есть конкретная проблема от предприятия, которую необходимо решить.</a:t>
            </a:r>
            <a:endParaRPr lang="ru-RU" sz="1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5ECD3A4-8CFA-44DF-87AA-7959D6E8959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88630" y="1393568"/>
            <a:ext cx="4596880" cy="463277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TextBox 451"/>
          <p:cNvSpPr txBox="1"/>
          <p:nvPr/>
        </p:nvSpPr>
        <p:spPr>
          <a:xfrm>
            <a:off x="2366305" y="429208"/>
            <a:ext cx="1011494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IN" sz="36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проекта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341A09F-336A-4906-A129-F7584C742EB3}"/>
              </a:ext>
            </a:extLst>
          </p:cNvPr>
          <p:cNvSpPr/>
          <p:nvPr/>
        </p:nvSpPr>
        <p:spPr>
          <a:xfrm>
            <a:off x="892628" y="1248720"/>
            <a:ext cx="6096000" cy="51800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7345" indent="-347345" algn="just">
              <a:spcBef>
                <a:spcPts val="67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hard-skills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паять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составлять схемы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конструировать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моделировать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вырезать лобзиком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7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программировать 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soft-skills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публично защищать проект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работать в команде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распределять роли</a:t>
            </a:r>
            <a:endParaRPr lang="ru-RU" sz="1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 мозговой штурм </a:t>
            </a:r>
            <a:endParaRPr lang="ru-RU" sz="1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F8C05DD-C8EE-43ED-98FB-49697E4F5C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2500" y="1743242"/>
            <a:ext cx="3828920" cy="364827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TextBox 455"/>
          <p:cNvSpPr txBox="1"/>
          <p:nvPr/>
        </p:nvSpPr>
        <p:spPr>
          <a:xfrm>
            <a:off x="723049" y="643466"/>
            <a:ext cx="8683200" cy="700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en-IN" sz="36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в реализации проекта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867CD2B-2A61-4A5C-BC7E-C367800517D2}"/>
              </a:ext>
            </a:extLst>
          </p:cNvPr>
          <p:cNvSpPr txBox="1"/>
          <p:nvPr/>
        </p:nvSpPr>
        <p:spPr>
          <a:xfrm>
            <a:off x="1122784" y="1674674"/>
            <a:ext cx="61585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языка С++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программирования на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Arduino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Конструкторская часть: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деталей была распечатана на 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принтере.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поломки специального отсека из оргстекла, нам пришлось искать альтернативный способ крепления мотора к конвейерной ленте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xmlns="" id="{704E3189-A636-8F7A-5321-078049F3B8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4605" y="1674674"/>
            <a:ext cx="3077243" cy="3077243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extBox 454"/>
          <p:cNvSpPr txBox="1"/>
          <p:nvPr/>
        </p:nvSpPr>
        <p:spPr>
          <a:xfrm>
            <a:off x="985934" y="888259"/>
            <a:ext cx="7301880" cy="632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36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проекта </a:t>
            </a:r>
            <a:endParaRPr lang="en-IN" sz="3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1CC243D-EBFA-4A35-8C90-8848DCDE8124}"/>
              </a:ext>
            </a:extLst>
          </p:cNvPr>
          <p:cNvSpPr/>
          <p:nvPr/>
        </p:nvSpPr>
        <p:spPr>
          <a:xfrm>
            <a:off x="985934" y="2439421"/>
            <a:ext cx="70564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работа сделана с огромными усилиями, и мы надеемся, что наша модель автоматизированного участка удовлетворит потребность предприятия и будет внедрена в процесс производства предприятия ООО «Рубеж»</a:t>
            </a:r>
            <a:endParaRPr lang="ru-RU" sz="2800" dirty="0"/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xmlns="" id="{FBB4056C-6541-B1A1-37C5-F7C472297F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3923" y="2152649"/>
            <a:ext cx="3251200" cy="32512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TextBox 456"/>
          <p:cNvSpPr txBox="1"/>
          <p:nvPr/>
        </p:nvSpPr>
        <p:spPr>
          <a:xfrm>
            <a:off x="819737" y="602223"/>
            <a:ext cx="5585040" cy="9852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44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IN" sz="54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ывод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B9394A-8F98-69EA-8B9C-5E557AD3F84F}"/>
              </a:ext>
            </a:extLst>
          </p:cNvPr>
          <p:cNvSpPr txBox="1"/>
          <p:nvPr/>
        </p:nvSpPr>
        <p:spPr>
          <a:xfrm>
            <a:off x="359833" y="2136338"/>
            <a:ext cx="384175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проделанной нами работы мы смогли изготовить, запрограммировать и испытать модель производственного автоматизированного участка транспортировки и распределения продукции на предприятии ООО «Рубеж».</a:t>
            </a:r>
          </a:p>
          <a:p>
            <a:pPr algn="l"/>
            <a:endParaRPr lang="ru-RU" b="0" i="0" u="none" strike="noStrike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033A38B5-1551-73EB-9D14-8EFD28D8B4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6664" y="1172910"/>
            <a:ext cx="6934200" cy="52019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1439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3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Rectángulo 162"/>
          <p:cNvSpPr/>
          <p:nvPr/>
        </p:nvSpPr>
        <p:spPr>
          <a:xfrm>
            <a:off x="960" y="6046200"/>
            <a:ext cx="12191040" cy="811800"/>
          </a:xfrm>
          <a:prstGeom prst="rect">
            <a:avLst/>
          </a:prstGeom>
          <a:solidFill>
            <a:srgbClr val="FFFFFF">
              <a:alpha val="99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167951" y="47885"/>
            <a:ext cx="4175640" cy="108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9000"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4000" b="1" strike="noStrike" spc="-1" dirty="0">
                <a:solidFill>
                  <a:srgbClr val="36267C"/>
                </a:solidFill>
                <a:latin typeface="Montserrat"/>
              </a:rPr>
              <a:t>Наша команда </a:t>
            </a:r>
            <a:endParaRPr lang="en-IN" sz="4000" b="0" strike="noStrike" spc="-1" dirty="0">
              <a:latin typeface="Arial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CA003D5-8DFD-4AC4-AD3D-D2608D9503EE}"/>
              </a:ext>
            </a:extLst>
          </p:cNvPr>
          <p:cNvPicPr/>
          <p:nvPr/>
        </p:nvPicPr>
        <p:blipFill rotWithShape="1">
          <a:blip r:embed="rId2" cstate="print"/>
          <a:srcRect l="76" t="85" r="72" b="101"/>
          <a:stretch/>
        </p:blipFill>
        <p:spPr>
          <a:xfrm>
            <a:off x="7701517" y="1250995"/>
            <a:ext cx="2015412" cy="3231661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783B03A-4E5B-455B-B4FC-8A5DCBF6BC26}"/>
              </a:ext>
            </a:extLst>
          </p:cNvPr>
          <p:cNvPicPr/>
          <p:nvPr/>
        </p:nvPicPr>
        <p:blipFill rotWithShape="1">
          <a:blip r:embed="rId3" cstate="print"/>
          <a:srcRect l="101" t="68" r="46" b="47"/>
          <a:stretch/>
        </p:blipFill>
        <p:spPr>
          <a:xfrm>
            <a:off x="5271508" y="1250996"/>
            <a:ext cx="2108718" cy="3231661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4B438E4-1DFC-4D84-8F35-3350C35F8DC6}"/>
              </a:ext>
            </a:extLst>
          </p:cNvPr>
          <p:cNvPicPr/>
          <p:nvPr/>
        </p:nvPicPr>
        <p:blipFill rotWithShape="1">
          <a:blip r:embed="rId4" cstate="print"/>
          <a:srcRect l="210" t="84" r="19" b="99"/>
          <a:stretch/>
        </p:blipFill>
        <p:spPr>
          <a:xfrm>
            <a:off x="2918328" y="1186962"/>
            <a:ext cx="2144129" cy="331103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9091C57-DEE6-4B87-9B4D-E3C0EA20295F}"/>
              </a:ext>
            </a:extLst>
          </p:cNvPr>
          <p:cNvPicPr/>
          <p:nvPr/>
        </p:nvPicPr>
        <p:blipFill rotWithShape="1">
          <a:blip r:embed="rId5" cstate="print"/>
          <a:srcRect l="41" t="151" r="57" b="5"/>
          <a:stretch/>
        </p:blipFill>
        <p:spPr>
          <a:xfrm>
            <a:off x="292936" y="1171619"/>
            <a:ext cx="2360645" cy="331103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F904CA7-4882-4258-85A0-CF3635F39A89}"/>
              </a:ext>
            </a:extLst>
          </p:cNvPr>
          <p:cNvPicPr/>
          <p:nvPr/>
        </p:nvPicPr>
        <p:blipFill rotWithShape="1">
          <a:blip r:embed="rId6" cstate="print"/>
          <a:srcRect l="39" t="2" r="21" b="130"/>
          <a:stretch/>
        </p:blipFill>
        <p:spPr>
          <a:xfrm>
            <a:off x="9883652" y="1250995"/>
            <a:ext cx="2015412" cy="3231661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6CE60DB-4CCC-4EAE-8911-A9C97E9EF137}"/>
              </a:ext>
            </a:extLst>
          </p:cNvPr>
          <p:cNvSpPr txBox="1"/>
          <p:nvPr/>
        </p:nvSpPr>
        <p:spPr>
          <a:xfrm>
            <a:off x="292935" y="4659765"/>
            <a:ext cx="23606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Тимофей Прилуцкий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 команде : Конструктор 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16A6DC3-B8CB-4D2C-B7A3-7A7ECFBE2BC0}"/>
              </a:ext>
            </a:extLst>
          </p:cNvPr>
          <p:cNvSpPr/>
          <p:nvPr/>
        </p:nvSpPr>
        <p:spPr>
          <a:xfrm>
            <a:off x="2915142" y="4536654"/>
            <a:ext cx="2429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Мещеряков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 команде : Инженер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CE89239-F02E-46A4-B83D-BD6FEC3D4E49}"/>
              </a:ext>
            </a:extLst>
          </p:cNvPr>
          <p:cNvSpPr/>
          <p:nvPr/>
        </p:nvSpPr>
        <p:spPr>
          <a:xfrm>
            <a:off x="5448737" y="4580755"/>
            <a:ext cx="22457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 Кузнецов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 команде : Программист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8476BCC-DF95-4B55-8BE2-529DD0C81FD0}"/>
              </a:ext>
            </a:extLst>
          </p:cNvPr>
          <p:cNvSpPr/>
          <p:nvPr/>
        </p:nvSpPr>
        <p:spPr>
          <a:xfrm>
            <a:off x="7589277" y="4482656"/>
            <a:ext cx="26377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Арина Шикина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 команде : Капитан и менеджер проекта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09F12B9-CD91-4A17-AAD0-014598A0B0DF}"/>
              </a:ext>
            </a:extLst>
          </p:cNvPr>
          <p:cNvSpPr/>
          <p:nvPr/>
        </p:nvSpPr>
        <p:spPr>
          <a:xfrm>
            <a:off x="9912797" y="4544475"/>
            <a:ext cx="22792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Полина Яшенькина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 команде : Дизайнер проекта 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Прямоугольник 1"/>
          <p:cNvSpPr/>
          <p:nvPr/>
        </p:nvSpPr>
        <p:spPr>
          <a:xfrm>
            <a:off x="7165800" y="1128240"/>
            <a:ext cx="4934880" cy="420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NSimSun"/>
              </a:rPr>
              <a:t>Автоматизация производства 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NSimSun"/>
              </a:rPr>
              <a:t>— это применение комплекса средств, позволяющих осуществлять производственные процессы без непосредственного участия человека, но под его контролем. Автоматизация производственных процессов приводит к повышению производительности труда, уменьшая при этом численность обслуживающего оборудование, улучшению качества выпускаемой продукции и повышению безопасности производства.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435" name="TextBox 3"/>
          <p:cNvSpPr/>
          <p:nvPr/>
        </p:nvSpPr>
        <p:spPr>
          <a:xfrm>
            <a:off x="653062" y="237343"/>
            <a:ext cx="6614280" cy="69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Актуальность</a:t>
            </a:r>
            <a:r>
              <a:rPr lang="ru-RU" sz="40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 </a:t>
            </a:r>
            <a:r>
              <a:rPr lang="ru-RU" sz="4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проекта</a:t>
            </a:r>
            <a:r>
              <a:rPr lang="ru-RU" sz="40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 </a:t>
            </a:r>
            <a:endParaRPr lang="en-IN" sz="4000" b="0" strike="noStrike" spc="-1" dirty="0">
              <a:latin typeface="Arial"/>
            </a:endParaRPr>
          </a:p>
        </p:txBody>
      </p:sp>
      <p:pic>
        <p:nvPicPr>
          <p:cNvPr id="2052" name="Picture 4" descr="Интеграция и обслуживание роботов Fanuc - AMS 54">
            <a:extLst>
              <a:ext uri="{FF2B5EF4-FFF2-40B4-BE49-F238E27FC236}">
                <a16:creationId xmlns:a16="http://schemas.microsoft.com/office/drawing/2014/main" xmlns="" id="{AFF3E8B9-BC08-4622-A13E-139A562BD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156" y="1197720"/>
            <a:ext cx="6614280" cy="496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03958B8-2E08-4D94-A397-2076DD82086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145611">
            <a:off x="-1332862" y="2592607"/>
            <a:ext cx="5244481" cy="612776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AD4B031-4BB4-4ED8-8890-AAF99F168F3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01689" y="-2740237"/>
            <a:ext cx="6325062" cy="7390336"/>
          </a:xfrm>
          <a:prstGeom prst="rect">
            <a:avLst/>
          </a:prstGeom>
        </p:spPr>
      </p:pic>
      <p:sp>
        <p:nvSpPr>
          <p:cNvPr id="43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IN" sz="4400" b="0" strike="noStrike" spc="-1" dirty="0">
                <a:latin typeface="Arial"/>
              </a:rPr>
              <a:t>Цель и задачи проекта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535680" y="1349661"/>
            <a:ext cx="10257480" cy="483712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IN" spc="-1" dirty="0"/>
              <a:t>Цель: изготовить модель автоматизированного участка транспортировки и распределения готовой продукции на ООО </a:t>
            </a:r>
            <a:r>
              <a:rPr lang="ru-RU" spc="-1" dirty="0"/>
              <a:t>«</a:t>
            </a:r>
            <a:r>
              <a:rPr lang="en-IN" spc="-1" dirty="0"/>
              <a:t>Рубеж</a:t>
            </a:r>
            <a:r>
              <a:rPr lang="ru-RU" spc="-1" dirty="0"/>
              <a:t>»</a:t>
            </a:r>
            <a:r>
              <a:rPr lang="en-IN" spc="-1" dirty="0"/>
              <a:t> за 6 месяцев</a:t>
            </a:r>
            <a:r>
              <a:rPr lang="ru-RU" spc="-1" dirty="0"/>
              <a:t>.</a:t>
            </a:r>
            <a:r>
              <a:rPr lang="en-IN" spc="-1" dirty="0"/>
              <a:t> </a:t>
            </a:r>
          </a:p>
          <a:p>
            <a:r>
              <a:rPr lang="en-IN" spc="-1" dirty="0"/>
              <a:t> Задачи:</a:t>
            </a:r>
            <a:endParaRPr lang="ru-RU" spc="-1" dirty="0"/>
          </a:p>
          <a:p>
            <a:r>
              <a:rPr lang="ru-RU" spc="-1" dirty="0">
                <a:latin typeface="Arial"/>
              </a:rPr>
              <a:t>1</a:t>
            </a:r>
            <a:r>
              <a:rPr lang="en-US" spc="-1" dirty="0">
                <a:latin typeface="Arial"/>
              </a:rPr>
              <a:t>.</a:t>
            </a:r>
            <a:r>
              <a:rPr lang="ru-RU" dirty="0"/>
              <a:t> Ознакомление с производственными процессами на предприятии ООО «Рубеж», в том числе с работой участка транспортировки и распределения готовой продукции.</a:t>
            </a:r>
          </a:p>
          <a:p>
            <a:r>
              <a:rPr lang="en-IN" sz="1800" b="0" strike="noStrike" spc="-1" dirty="0">
                <a:latin typeface="Arial"/>
              </a:rPr>
              <a:t>2.</a:t>
            </a:r>
            <a:r>
              <a:rPr lang="ru-RU" dirty="0"/>
              <a:t> Проектирование моделей для автоматизации производственного процесса.</a:t>
            </a:r>
          </a:p>
          <a:p>
            <a:r>
              <a:rPr lang="en-IN" sz="1800" b="0" strike="noStrike" spc="-1" dirty="0">
                <a:latin typeface="Arial"/>
              </a:rPr>
              <a:t>3.</a:t>
            </a:r>
            <a:r>
              <a:rPr lang="ru-RU" dirty="0"/>
              <a:t> Изучение доступных конструкций комплексной автоматизации на производстве, в том числе, автоматизация учета готовой продукции.</a:t>
            </a:r>
          </a:p>
          <a:p>
            <a:r>
              <a:rPr lang="en-IN" sz="1800" b="0" strike="noStrike" spc="-1" dirty="0">
                <a:latin typeface="Arial"/>
              </a:rPr>
              <a:t>4.</a:t>
            </a:r>
            <a:r>
              <a:rPr lang="ru-RU" dirty="0"/>
              <a:t> Разработка и программирование алгоритма работы модели. </a:t>
            </a:r>
          </a:p>
          <a:p>
            <a:r>
              <a:rPr lang="en-IN" sz="1800" b="0" strike="noStrike" spc="-1" dirty="0">
                <a:latin typeface="Arial"/>
              </a:rPr>
              <a:t>5.</a:t>
            </a:r>
            <a:r>
              <a:rPr lang="ru-RU" dirty="0"/>
              <a:t> Сборка и программирование модели участка выдачи готовой продукции. </a:t>
            </a:r>
          </a:p>
          <a:p>
            <a:r>
              <a:rPr lang="en-IN" sz="1800" b="0" strike="noStrike" spc="-1" dirty="0">
                <a:latin typeface="Arial"/>
              </a:rPr>
              <a:t>6.</a:t>
            </a:r>
            <a:r>
              <a:rPr lang="ru-RU" dirty="0"/>
              <a:t> Сборка комплексной модели участка транспортировки и распределения готовой продукции, как отдельного элемента производственного процесса. </a:t>
            </a:r>
          </a:p>
          <a:p>
            <a:r>
              <a:rPr lang="en-IN" sz="1800" b="0" strike="noStrike" spc="-1" dirty="0">
                <a:latin typeface="Arial"/>
              </a:rPr>
              <a:t>7.</a:t>
            </a:r>
            <a:r>
              <a:rPr lang="ru-RU" dirty="0"/>
              <a:t> Запуск и тестирование комплексной модели, а также обработка результатов тестирования</a:t>
            </a:r>
            <a:r>
              <a:rPr lang="en-US" dirty="0"/>
              <a:t>.</a:t>
            </a:r>
          </a:p>
          <a:p>
            <a:r>
              <a:rPr lang="en-US" sz="1800" b="0" strike="noStrike" spc="-1" dirty="0">
                <a:latin typeface="Arial"/>
              </a:rPr>
              <a:t>8.</a:t>
            </a:r>
            <a:r>
              <a:rPr lang="ru-RU" dirty="0"/>
              <a:t> Устранение причин неудачного запуска и внесение необходимых изменений для устранения этих причин.</a:t>
            </a:r>
            <a:endParaRPr lang="en-US" dirty="0"/>
          </a:p>
          <a:p>
            <a:r>
              <a:rPr lang="en-US" sz="1800" b="0" strike="noStrike" spc="-1" dirty="0">
                <a:latin typeface="Arial"/>
              </a:rPr>
              <a:t>9.</a:t>
            </a:r>
            <a:r>
              <a:rPr lang="ru-RU" dirty="0"/>
              <a:t> Итоговый запуск комплексной модели</a:t>
            </a:r>
            <a:r>
              <a:rPr lang="en-US" dirty="0"/>
              <a:t>.</a:t>
            </a:r>
            <a:endParaRPr lang="ru-RU" dirty="0"/>
          </a:p>
          <a:p>
            <a:endParaRPr lang="en-IN" sz="1800" b="0" strike="noStrike" spc="-1" dirty="0">
              <a:latin typeface="Arial"/>
            </a:endParaRPr>
          </a:p>
        </p:txBody>
      </p:sp>
      <p:graphicFrame>
        <p:nvGraphicFramePr>
          <p:cNvPr id="439" name="Объект 4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80589194"/>
              </p:ext>
            </p:extLst>
          </p:nvPr>
        </p:nvGraphicFramePr>
        <p:xfrm>
          <a:off x="3438000" y="2792520"/>
          <a:ext cx="6119640" cy="1079640"/>
        </p:xfrm>
        <a:graphic>
          <a:graphicData uri="http://schemas.openxmlformats.org/presentationml/2006/ole">
            <p:oleObj spid="_x0000_s1025" r:id="rId4" imgW="6222203" imgH="1100013" progId="Word.Document.12">
              <p:embed/>
            </p:oleObj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F3E90FD-39BC-404F-BE8D-0A15F6460F6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52890" y="4906713"/>
            <a:ext cx="2439110" cy="195128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PlaceHolder 1"/>
          <p:cNvSpPr>
            <a:spLocks noGrp="1"/>
          </p:cNvSpPr>
          <p:nvPr>
            <p:ph type="title"/>
          </p:nvPr>
        </p:nvSpPr>
        <p:spPr>
          <a:xfrm>
            <a:off x="366884" y="855877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IN" sz="4400" b="0" strike="noStrike" spc="-1" dirty="0">
                <a:latin typeface="Arial"/>
              </a:rPr>
              <a:t>Краткое описание</a:t>
            </a:r>
            <a:r>
              <a:rPr lang="ru-RU" sz="4400" b="0" strike="noStrike" spc="-1" dirty="0">
                <a:latin typeface="Arial"/>
              </a:rPr>
              <a:t> проекта </a:t>
            </a:r>
            <a:r>
              <a:rPr lang="en-IN" sz="4400" b="0" strike="noStrike" spc="-1" dirty="0">
                <a:latin typeface="Arial"/>
              </a:rPr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7229749-92BE-48C5-8F35-F347E2D28408}"/>
              </a:ext>
            </a:extLst>
          </p:cNvPr>
          <p:cNvSpPr/>
          <p:nvPr/>
        </p:nvSpPr>
        <p:spPr>
          <a:xfrm>
            <a:off x="609960" y="2262073"/>
            <a:ext cx="10972080" cy="332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6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модели автоматизированного участка транспортировки и распределения продукции на линии сборки пожарных извещателей для предприятия ООО «Рубеж». </a:t>
            </a:r>
            <a:endParaRPr lang="ru-RU" sz="36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5C87F4F-C874-4B12-8EE0-061CEBC442E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69308" y="5136210"/>
            <a:ext cx="1219306" cy="121930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4AD4D91-A35C-4C7F-B325-26143B5094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424229">
            <a:off x="9834464" y="-397889"/>
            <a:ext cx="2817911" cy="193872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5F7436C6-28E3-48DA-9179-B3880DBA5C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9575260">
            <a:off x="-569167" y="-589189"/>
            <a:ext cx="2976531" cy="204785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2" name="Рисунок 1"/>
          <p:cNvPicPr/>
          <p:nvPr/>
        </p:nvPicPr>
        <p:blipFill>
          <a:blip r:embed="rId3" cstate="print"/>
          <a:srcRect l="308" r="240"/>
          <a:stretch/>
        </p:blipFill>
        <p:spPr>
          <a:xfrm>
            <a:off x="4861080" y="2169000"/>
            <a:ext cx="2673720" cy="1941840"/>
          </a:xfrm>
          <a:prstGeom prst="rect">
            <a:avLst/>
          </a:prstGeom>
          <a:ln w="0">
            <a:noFill/>
          </a:ln>
        </p:spPr>
      </p:pic>
      <p:pic>
        <p:nvPicPr>
          <p:cNvPr id="443" name="Рисунок 2" descr="Rubezh | LinkedIn"/>
          <p:cNvPicPr/>
          <p:nvPr/>
        </p:nvPicPr>
        <p:blipFill>
          <a:blip r:embed="rId4" cstate="print"/>
          <a:srcRect t="257" b="827"/>
          <a:stretch/>
        </p:blipFill>
        <p:spPr>
          <a:xfrm>
            <a:off x="754200" y="2286000"/>
            <a:ext cx="3219480" cy="1730520"/>
          </a:xfrm>
          <a:prstGeom prst="rect">
            <a:avLst/>
          </a:prstGeom>
          <a:ln w="0">
            <a:solidFill>
              <a:srgbClr val="FFFFFF"/>
            </a:solidFill>
          </a:ln>
        </p:spPr>
      </p:pic>
      <p:pic>
        <p:nvPicPr>
          <p:cNvPr id="444" name="Рисунок 3"/>
          <p:cNvPicPr/>
          <p:nvPr/>
        </p:nvPicPr>
        <p:blipFill>
          <a:blip r:embed="rId5" cstate="print"/>
          <a:stretch/>
        </p:blipFill>
        <p:spPr>
          <a:xfrm>
            <a:off x="8911080" y="2035440"/>
            <a:ext cx="2181960" cy="2075400"/>
          </a:xfrm>
          <a:prstGeom prst="rect">
            <a:avLst/>
          </a:prstGeom>
          <a:ln w="0">
            <a:noFill/>
          </a:ln>
        </p:spPr>
      </p:pic>
      <p:sp>
        <p:nvSpPr>
          <p:cNvPr id="445" name="TextBox 4"/>
          <p:cNvSpPr/>
          <p:nvPr/>
        </p:nvSpPr>
        <p:spPr>
          <a:xfrm>
            <a:off x="1530360" y="559800"/>
            <a:ext cx="95626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Организации, участвующие в нашем проекте </a:t>
            </a:r>
            <a:endParaRPr lang="en-IN" sz="3600" b="0" strike="noStrike" spc="-1">
              <a:latin typeface="Arial"/>
            </a:endParaRPr>
          </a:p>
        </p:txBody>
      </p:sp>
      <p:sp>
        <p:nvSpPr>
          <p:cNvPr id="446" name="TextBox 5"/>
          <p:cNvSpPr/>
          <p:nvPr/>
        </p:nvSpPr>
        <p:spPr>
          <a:xfrm>
            <a:off x="754200" y="4236120"/>
            <a:ext cx="3074040" cy="2147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ООО «Рубеж» предоставили нам кейс, с помощью которого мы, впоследствии, развивали модель нашего участка  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447" name="TextBox 6"/>
          <p:cNvSpPr/>
          <p:nvPr/>
        </p:nvSpPr>
        <p:spPr>
          <a:xfrm>
            <a:off x="4617000" y="4376160"/>
            <a:ext cx="2956680" cy="132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Свой проект мы создавали на базе детского технопарка «Кванториум» г.Саратов 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448" name="TextBox 8"/>
          <p:cNvSpPr/>
          <p:nvPr/>
        </p:nvSpPr>
        <p:spPr>
          <a:xfrm>
            <a:off x="8861760" y="4376160"/>
            <a:ext cx="2837880" cy="132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Мы ученики АНОО «Гимназия гуманитарных наук»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" name="Рисунок 2"/>
          <p:cNvPicPr/>
          <p:nvPr/>
        </p:nvPicPr>
        <p:blipFill>
          <a:blip r:embed="rId2" cstate="print"/>
          <a:stretch/>
        </p:blipFill>
        <p:spPr>
          <a:xfrm rot="2967600">
            <a:off x="8111880" y="-941040"/>
            <a:ext cx="2041200" cy="3229920"/>
          </a:xfrm>
          <a:prstGeom prst="rect">
            <a:avLst/>
          </a:prstGeom>
          <a:ln w="0">
            <a:noFill/>
          </a:ln>
        </p:spPr>
      </p:pic>
      <p:sp>
        <p:nvSpPr>
          <p:cNvPr id="459" name="TextBox 1"/>
          <p:cNvSpPr/>
          <p:nvPr/>
        </p:nvSpPr>
        <p:spPr>
          <a:xfrm>
            <a:off x="7392960" y="320400"/>
            <a:ext cx="4390560" cy="69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ООО «Рубеж»</a:t>
            </a:r>
            <a:endParaRPr lang="en-IN" sz="4000" b="0" strike="noStrike" spc="-1">
              <a:latin typeface="Arial"/>
            </a:endParaRPr>
          </a:p>
        </p:txBody>
      </p:sp>
      <p:sp>
        <p:nvSpPr>
          <p:cNvPr id="460" name="Прямоугольник 3"/>
          <p:cNvSpPr/>
          <p:nvPr/>
        </p:nvSpPr>
        <p:spPr>
          <a:xfrm>
            <a:off x="6845400" y="1426680"/>
            <a:ext cx="5485320" cy="525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Компания «Рубеж» - Российский разработчик и производитель интеллектуальных систем безопасности различного назначения. Непрерывное развитие превратило RUBEZH из маленького инсталляционного кооператива в компанию-лидера рынка систем безопасности России и стран СНГ. В 2019 году компания «Рубеж» установила новую автоматизированную линию сборки дымовых извещателей. Наш проект посвящён автоматизации участка транспортировки и распределения продукции.</a:t>
            </a:r>
            <a:endParaRPr lang="en-IN" sz="18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r>
              <a:rPr sz="1400"/>
              <a:t/>
            </a:r>
            <a:br>
              <a:rPr sz="1400"/>
            </a:br>
            <a:endParaRPr lang="en-IN" sz="1400" b="0" strike="noStrike" spc="-1">
              <a:latin typeface="Arial"/>
            </a:endParaRPr>
          </a:p>
        </p:txBody>
      </p:sp>
      <p:pic>
        <p:nvPicPr>
          <p:cNvPr id="461" name="Рисунок 4"/>
          <p:cNvPicPr/>
          <p:nvPr/>
        </p:nvPicPr>
        <p:blipFill>
          <a:blip r:embed="rId3" cstate="print"/>
          <a:srcRect l="7" t="38" r="41" b="54"/>
          <a:stretch/>
        </p:blipFill>
        <p:spPr>
          <a:xfrm>
            <a:off x="132480" y="1121760"/>
            <a:ext cx="6614280" cy="4909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TextBox 449"/>
          <p:cNvSpPr txBox="1"/>
          <p:nvPr/>
        </p:nvSpPr>
        <p:spPr>
          <a:xfrm>
            <a:off x="494523" y="214605"/>
            <a:ext cx="8281984" cy="44786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IN" sz="2400" b="0" strike="noStrike" spc="-1" dirty="0">
                <a:latin typeface="Arial"/>
              </a:rPr>
              <a:t>Этапы работы над проектом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DA78329-86B3-45AB-AD93-6813750748E6}"/>
              </a:ext>
            </a:extLst>
          </p:cNvPr>
          <p:cNvSpPr/>
          <p:nvPr/>
        </p:nvSpPr>
        <p:spPr>
          <a:xfrm>
            <a:off x="494523" y="494523"/>
            <a:ext cx="9013371" cy="4498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800"/>
              </a:spcAft>
            </a:pPr>
            <a:endParaRPr lang="ru-RU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Жизненный цикл проекта в общем виде состоит из нескольких этапов: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Выявление проблемы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Целеполагание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Поиск решения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4. Планирование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5. Реализация замысла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6. Завершение проекта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E755DC3-63CB-4F8E-BC0C-C687059896B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519" y="5506563"/>
            <a:ext cx="1219306" cy="121930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99DF5C6-AA03-453E-AB9F-9917B7CB19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33" t="50" r="59" b="16"/>
          <a:stretch/>
        </p:blipFill>
        <p:spPr>
          <a:xfrm>
            <a:off x="7893698" y="662474"/>
            <a:ext cx="4158342" cy="32130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7D116DD-014A-4716-9123-3EC11C303ED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46" t="113" r="83" b="102"/>
          <a:stretch/>
        </p:blipFill>
        <p:spPr>
          <a:xfrm>
            <a:off x="3038669" y="1910149"/>
            <a:ext cx="4321737" cy="344975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5A6D3D69-9397-4023-86F1-DB86F632595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/>
          <a:srcRect l="86" t="96" r="36" b="93"/>
          <a:stretch/>
        </p:blipFill>
        <p:spPr>
          <a:xfrm>
            <a:off x="7865601" y="4025571"/>
            <a:ext cx="3801844" cy="278588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TextBox 450"/>
          <p:cNvSpPr txBox="1"/>
          <p:nvPr/>
        </p:nvSpPr>
        <p:spPr>
          <a:xfrm>
            <a:off x="1215366" y="1599819"/>
            <a:ext cx="560196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IN" sz="2400" b="0" strike="noStrike" spc="-1" dirty="0">
              <a:latin typeface="Arial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4208ABE-5B63-48AA-8E9B-46548DE43D92}"/>
              </a:ext>
            </a:extLst>
          </p:cNvPr>
          <p:cNvSpPr/>
          <p:nvPr/>
        </p:nvSpPr>
        <p:spPr>
          <a:xfrm>
            <a:off x="6096000" y="464066"/>
            <a:ext cx="52084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spc="-1" dirty="0"/>
              <a:t>Ход реализации прое</a:t>
            </a:r>
            <a:r>
              <a:rPr lang="ru-RU" sz="3200" spc="-1" dirty="0"/>
              <a:t>кт</a:t>
            </a:r>
            <a:r>
              <a:rPr lang="en-IN" sz="3200" spc="-1" dirty="0"/>
              <a:t>а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9CD32FF-E61E-4DBA-94E5-97B86B29F3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2" t="73" r="32" b="16"/>
          <a:stretch/>
        </p:blipFill>
        <p:spPr>
          <a:xfrm>
            <a:off x="457201" y="3737769"/>
            <a:ext cx="4181132" cy="304082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0274566-C072-4B62-A5B7-68805EA95E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6" t="1" r="39" b="114"/>
          <a:stretch/>
        </p:blipFill>
        <p:spPr>
          <a:xfrm>
            <a:off x="5072742" y="1599819"/>
            <a:ext cx="6561539" cy="442270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720CFB8-05D5-46A4-A237-EB7D20CCCBF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34" t="96" r="63" b="74"/>
          <a:stretch/>
        </p:blipFill>
        <p:spPr>
          <a:xfrm>
            <a:off x="457200" y="321645"/>
            <a:ext cx="4181133" cy="310735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</TotalTime>
  <Words>641</Words>
  <Application>Microsoft Office PowerPoint</Application>
  <PresentationFormat>Произвольный</PresentationFormat>
  <Paragraphs>89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Tema de Office</vt:lpstr>
      <vt:lpstr>Tema de Office</vt:lpstr>
      <vt:lpstr>Tema de Office</vt:lpstr>
      <vt:lpstr>Документ Microsoft Office Word</vt:lpstr>
      <vt:lpstr>Слайд 1</vt:lpstr>
      <vt:lpstr>Наша команда </vt:lpstr>
      <vt:lpstr>Слайд 3</vt:lpstr>
      <vt:lpstr>Цель и задачи проекта</vt:lpstr>
      <vt:lpstr>Краткое описание проекта 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Microsoft Office User</dc:creator>
  <dc:description/>
  <cp:lastModifiedBy>Точка Роста</cp:lastModifiedBy>
  <cp:revision>207</cp:revision>
  <dcterms:created xsi:type="dcterms:W3CDTF">2019-10-13T12:38:04Z</dcterms:created>
  <dcterms:modified xsi:type="dcterms:W3CDTF">2023-06-30T12:37:47Z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15076977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  <property fmtid="{D5CDD505-2E9C-101B-9397-08002B2CF9AE}" pid="5" name="Notes">
    <vt:i4>1</vt:i4>
  </property>
  <property fmtid="{D5CDD505-2E9C-101B-9397-08002B2CF9AE}" pid="6" name="PresentationFormat">
    <vt:lpwstr>Широкоэкранный</vt:lpwstr>
  </property>
  <property fmtid="{D5CDD505-2E9C-101B-9397-08002B2CF9AE}" pid="7" name="Slides">
    <vt:i4>14</vt:i4>
  </property>
</Properties>
</file>