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6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8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5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4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A383F-5CAD-4CC0-A7A9-DAA87D9F8D74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9363-DF94-457F-9A15-2500A015F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2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Прототип многозадачного робота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229200"/>
            <a:ext cx="2696344" cy="14177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Выполнили </a:t>
            </a:r>
            <a:r>
              <a:rPr lang="ru-RU" sz="1600" dirty="0" err="1" smtClean="0">
                <a:solidFill>
                  <a:schemeClr val="tx1"/>
                </a:solidFill>
              </a:rPr>
              <a:t>Зарипов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Арслан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err="1" smtClean="0">
                <a:solidFill>
                  <a:schemeClr val="tx1"/>
                </a:solidFill>
              </a:rPr>
              <a:t>Гумеров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Раиль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176" y="5661248"/>
            <a:ext cx="2169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ГБОУ ДО РДОТ</a:t>
            </a:r>
          </a:p>
          <a:p>
            <a:r>
              <a:rPr lang="ru-RU" dirty="0" err="1" smtClean="0"/>
              <a:t>Респ</a:t>
            </a:r>
            <a:r>
              <a:rPr lang="ru-RU" dirty="0" smtClean="0"/>
              <a:t>. </a:t>
            </a:r>
            <a:r>
              <a:rPr lang="ru-RU" dirty="0" err="1" smtClean="0"/>
              <a:t>Башкортастан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624736" cy="5809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Цель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Цель проекта заключается в том что бы проезжать в трудно проезжаемых местах изучать местность, </a:t>
            </a:r>
            <a:r>
              <a:rPr lang="ru-RU" sz="1800" dirty="0"/>
              <a:t>производить разведку, а также анализировать качество воздуха на выброс токсичных веществ и концентрацию угарного </a:t>
            </a:r>
            <a:r>
              <a:rPr lang="ru-RU" sz="1800" dirty="0" smtClean="0"/>
              <a:t>газа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48909"/>
            <a:ext cx="3888432" cy="38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5"/>
            <a:ext cx="4515966" cy="6021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70" y="404665"/>
            <a:ext cx="4524530" cy="60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/>
              <a:t>Технические характеристики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Наш робот имеет независимую подвеску что позволяет ему проезжать в труднодоступных местах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924944"/>
            <a:ext cx="2823778" cy="3765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73" y="2924944"/>
            <a:ext cx="2210268" cy="39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Установлена </a:t>
            </a:r>
            <a:r>
              <a:rPr lang="en-US" sz="2400" dirty="0" smtClean="0"/>
              <a:t>FPV </a:t>
            </a:r>
            <a:r>
              <a:rPr lang="ru-RU" sz="2400" dirty="0" smtClean="0"/>
              <a:t>камера позволяющая передавать видео - информацию </a:t>
            </a:r>
            <a:r>
              <a:rPr lang="ru-RU" sz="2400" dirty="0"/>
              <a:t>в режиме реального времени на шлем оператор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668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39594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Предусмотрена </a:t>
            </a:r>
            <a:r>
              <a:rPr lang="ru-RU" sz="2400" dirty="0" smtClean="0"/>
              <a:t>система охлаждения</a:t>
            </a:r>
            <a:br>
              <a:rPr lang="ru-RU" sz="2400" dirty="0" smtClean="0"/>
            </a:br>
            <a:r>
              <a:rPr lang="ru-RU" sz="2400" dirty="0" err="1" smtClean="0"/>
              <a:t>драйвера,для</a:t>
            </a:r>
            <a:r>
              <a:rPr lang="ru-RU" sz="2400" dirty="0" smtClean="0"/>
              <a:t> повышения КПД драйвера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3795886" cy="50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435280" cy="2304256"/>
          </a:xfrm>
        </p:spPr>
        <p:txBody>
          <a:bodyPr>
            <a:noAutofit/>
          </a:bodyPr>
          <a:lstStyle/>
          <a:p>
            <a:r>
              <a:rPr lang="ru-RU" sz="3600" dirty="0"/>
              <a:t>Бесшумная </a:t>
            </a:r>
            <a:r>
              <a:rPr lang="ru-RU" sz="3600" dirty="0" smtClean="0"/>
              <a:t>работа.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r>
              <a:rPr lang="ru-RU" sz="3600" dirty="0"/>
              <a:t>Большой радиус действий (до 2 километров</a:t>
            </a:r>
            <a:r>
              <a:rPr lang="ru-RU" sz="3600" dirty="0" smtClean="0"/>
              <a:t>).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</a:t>
            </a:r>
            <a:r>
              <a:rPr lang="ru-RU" sz="3600" dirty="0" smtClean="0"/>
              <a:t>озможность </a:t>
            </a:r>
            <a:r>
              <a:rPr lang="ru-RU" sz="3600" dirty="0"/>
              <a:t>работать 4 часа без </a:t>
            </a:r>
            <a:r>
              <a:rPr lang="ru-RU" sz="3600" dirty="0" smtClean="0"/>
              <a:t>подзарядки.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Защита </a:t>
            </a:r>
            <a:r>
              <a:rPr lang="ru-RU" sz="3600" dirty="0"/>
              <a:t>от </a:t>
            </a:r>
            <a:r>
              <a:rPr lang="ru-RU" sz="3600" dirty="0" smtClean="0"/>
              <a:t>влаги.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8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роботе установлен микрокомпьютер </a:t>
            </a:r>
            <a:r>
              <a:rPr lang="en-US" dirty="0" smtClean="0"/>
              <a:t>Raspberry Pi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 роботе установлен микрокомпьютер </a:t>
            </a:r>
            <a:r>
              <a:rPr lang="en-US" dirty="0"/>
              <a:t>Raspberry Pi </a:t>
            </a:r>
            <a:r>
              <a:rPr lang="ru-RU" dirty="0" smtClean="0"/>
              <a:t> позволяющий выполнять различные функции в том числе распознание объектов и мониторинга данных.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74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/>
              <a:t>массогабаритные характеристики составляют: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1967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Длина: 500мм.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Ширина: 540 мм.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Высота: 300 мм.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Масса: 8 кг.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147814" cy="4197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68892"/>
            <a:ext cx="3168352" cy="42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120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Прототип многозадачного робота</vt:lpstr>
      <vt:lpstr>Цель проекта</vt:lpstr>
      <vt:lpstr>Презентация PowerPoint</vt:lpstr>
      <vt:lpstr>Технические характеристики проекта:</vt:lpstr>
      <vt:lpstr>Установлена FPV камера позволяющая передавать видео - информацию в режиме реального времени на шлем оператор</vt:lpstr>
      <vt:lpstr>Предусмотрена система охлаждения драйвера,для повышения КПД драйвера</vt:lpstr>
      <vt:lpstr>Бесшумная работа.   Большой радиус действий (до 2 километров). Возможность работать 4 часа без подзарядки.  Защита от влаги. </vt:lpstr>
      <vt:lpstr>На роботе установлен микрокомпьютер Raspberry Pi </vt:lpstr>
      <vt:lpstr>массогабаритные характеристики составляют: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многозадачного робота</dc:title>
  <dc:creator>Windows User</dc:creator>
  <cp:lastModifiedBy>Tackisin</cp:lastModifiedBy>
  <cp:revision>13</cp:revision>
  <dcterms:created xsi:type="dcterms:W3CDTF">2023-04-02T10:07:23Z</dcterms:created>
  <dcterms:modified xsi:type="dcterms:W3CDTF">2023-09-07T11:33:33Z</dcterms:modified>
</cp:coreProperties>
</file>