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33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7BD53E-F964-4D82-BFC0-3F2E5A6AF5EB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C7A649-721C-4664-8C90-E8160003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86682" y="324347"/>
            <a:ext cx="9929248" cy="1324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ПРОТОТИП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роботизированного устройства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«Помощник в лаборатории»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1953736"/>
            <a:ext cx="5962650" cy="33530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 для автоматизации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процессов открытия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закрытия лабораторных шкафов, в которых необходимо поддерживать заданную температуру, влажность, освещенность и другие параметры. Такие шкафы используются в медицине, метеорологии, лабораториях институтов и разных организаций.</a:t>
            </a:r>
          </a:p>
          <a:p>
            <a:pPr algn="ctr"/>
            <a:r>
              <a:rPr lang="ru-RU" sz="2600" dirty="0" smtClean="0"/>
              <a:t>.</a:t>
            </a:r>
            <a:endParaRPr lang="ru-RU" dirty="0"/>
          </a:p>
        </p:txBody>
      </p:sp>
      <p:pic>
        <p:nvPicPr>
          <p:cNvPr id="1027" name="Picture 3" descr="E:\ЦВР\КОНКУРСЫ\РОБОФИНИСТ 2023\ПИОНЕР 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615" y="1790775"/>
            <a:ext cx="4476976" cy="4263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9386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ЦВР\КОНКУРСЫ\РОБОФИНИСТ 2023\ПИОНЕР 3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97" y="452356"/>
            <a:ext cx="5519638" cy="52660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3"/>
          <p:cNvSpPr>
            <a:spLocks noGrp="1"/>
          </p:cNvSpPr>
          <p:nvPr>
            <p:ph idx="1"/>
          </p:nvPr>
        </p:nvSpPr>
        <p:spPr>
          <a:xfrm>
            <a:off x="6237026" y="573206"/>
            <a:ext cx="5345373" cy="58139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95250" lvl="8" indent="0"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Прототип построен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платформе МИНСТОРМС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включает в себя ультразвуковой датчик (используется как детектор присутствия человека), датчик касания (используется как кнопка принудительного открытия и закрытия дверцы шкафа, для обхода режима пятисекундного ожидания), большой мотор – управляет перемещением дверцы, средний мотор – используется как доводчик и программируемый блок.</a:t>
            </a:r>
          </a:p>
          <a:p>
            <a:pPr lvl="8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945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705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ПРИМЕРЫ УСТРОЙСТВ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на которые возможна установка нашего устройства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Автоклавы, стерилизаторы, сушилки лабораторные </a:t>
            </a:r>
            <a:endParaRPr lang="ru-RU" dirty="0"/>
          </a:p>
        </p:txBody>
      </p:sp>
      <p:pic>
        <p:nvPicPr>
          <p:cNvPr id="3074" name="Picture 2" descr="E:\ЦВР\КОНКУРСЫ\РОБОФИНИСТ 2023\ПИОНЕР 3\ОБР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65" y="1876097"/>
            <a:ext cx="3261588" cy="2341070"/>
          </a:xfrm>
          <a:prstGeom prst="rect">
            <a:avLst/>
          </a:prstGeom>
          <a:noFill/>
        </p:spPr>
      </p:pic>
      <p:pic>
        <p:nvPicPr>
          <p:cNvPr id="3075" name="Picture 3" descr="E:\ЦВР\КОНКУРСЫ\РОБОФИНИСТ 2023\ПИОНЕР 3\ОБР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0454" y="2900854"/>
            <a:ext cx="3645976" cy="2743200"/>
          </a:xfrm>
          <a:prstGeom prst="rect">
            <a:avLst/>
          </a:prstGeom>
          <a:noFill/>
        </p:spPr>
      </p:pic>
      <p:pic>
        <p:nvPicPr>
          <p:cNvPr id="3076" name="Picture 4" descr="E:\ЦВР\КОНКУРСЫ\РОБОФИНИСТ 2023\ПИОНЕР 3\medavtokla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027" y="4020206"/>
            <a:ext cx="3962164" cy="1828691"/>
          </a:xfrm>
          <a:prstGeom prst="rect">
            <a:avLst/>
          </a:prstGeom>
          <a:noFill/>
        </p:spPr>
      </p:pic>
      <p:pic>
        <p:nvPicPr>
          <p:cNvPr id="3077" name="Picture 5" descr="E:\ЦВР\КОНКУРСЫ\РОБОФИНИСТ 2023\ПИОНЕР 3\ОБР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822" y="2033751"/>
            <a:ext cx="2781903" cy="4389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2619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102</Words>
  <Application>Microsoft Office PowerPoint</Application>
  <PresentationFormat>Произвольный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Открытая</vt:lpstr>
      <vt:lpstr>ПРОТОТИП роботизированного устройства «Помощник в лаборатории»</vt:lpstr>
      <vt:lpstr>Слайд 2</vt:lpstr>
      <vt:lpstr>ПРИМЕРЫ УСТРОЙСТВ  на которые возможна установка нашего устройства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Роботизированное устройство  «ПИОНЕР 2»</dc:title>
  <dc:creator>CVR_PC_H</dc:creator>
  <cp:lastModifiedBy>user</cp:lastModifiedBy>
  <cp:revision>16</cp:revision>
  <dcterms:created xsi:type="dcterms:W3CDTF">2022-09-29T08:35:52Z</dcterms:created>
  <dcterms:modified xsi:type="dcterms:W3CDTF">2023-09-10T18:21:59Z</dcterms:modified>
</cp:coreProperties>
</file>