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11"/>
  </p:notesMasterIdLst>
  <p:handoutMasterIdLst>
    <p:handoutMasterId r:id="rId12"/>
  </p:handoutMasterIdLst>
  <p:sldIdLst>
    <p:sldId id="409" r:id="rId3"/>
    <p:sldId id="411" r:id="rId4"/>
    <p:sldId id="413" r:id="rId5"/>
    <p:sldId id="414" r:id="rId6"/>
    <p:sldId id="412" r:id="rId7"/>
    <p:sldId id="415" r:id="rId8"/>
    <p:sldId id="416" r:id="rId9"/>
    <p:sldId id="417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>
          <p15:clr>
            <a:srgbClr val="A4A3A4"/>
          </p15:clr>
        </p15:guide>
        <p15:guide id="2" pos="383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95BD3"/>
    <a:srgbClr val="3764D6"/>
    <a:srgbClr val="58C7E7"/>
    <a:srgbClr val="88D1ED"/>
    <a:srgbClr val="68B4DD"/>
    <a:srgbClr val="FFFFFF"/>
    <a:srgbClr val="FA90A7"/>
    <a:srgbClr val="DC8680"/>
    <a:srgbClr val="5272A7"/>
    <a:srgbClr val="FCC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38" autoAdjust="0"/>
    <p:restoredTop sz="94660"/>
  </p:normalViewPr>
  <p:slideViewPr>
    <p:cSldViewPr snapToGrid="0">
      <p:cViewPr varScale="1">
        <p:scale>
          <a:sx n="73" d="100"/>
          <a:sy n="73" d="100"/>
        </p:scale>
        <p:origin x="-270" y="180"/>
      </p:cViewPr>
      <p:guideLst>
        <p:guide orient="horz" pos="2268"/>
        <p:guide pos="383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字魂58号-创中黑" panose="00000500000000000000" charset="-122"/>
              <a:ea typeface="字魂58号-创中黑" panose="00000500000000000000" charset="-122"/>
              <a:cs typeface="字魂58号-创中黑" panose="00000500000000000000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cs typeface="字魂58号-创中黑" panose="00000500000000000000" charset="-122"/>
              </a:rPr>
              <a:t>2023/11/13</a:t>
            </a:fld>
            <a:endParaRPr lang="zh-CN" altLang="en-US">
              <a:cs typeface="字魂58号-创中黑" panose="00000500000000000000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字魂58号-创中黑" panose="00000500000000000000" charset="-122"/>
              <a:ea typeface="字魂58号-创中黑" panose="00000500000000000000" charset="-122"/>
              <a:cs typeface="字魂58号-创中黑" panose="00000500000000000000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cs typeface="字魂58号-创中黑" panose="00000500000000000000" charset="-122"/>
              </a:rPr>
              <a:t>‹#›</a:t>
            </a:fld>
            <a:endParaRPr lang="zh-CN" altLang="en-US">
              <a:cs typeface="字魂58号-创中黑" panose="000005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defRPr>
            </a:lvl1pPr>
          </a:lstStyle>
          <a:p>
            <a:fld id="{D2A48B96-639E-45A3-A0BA-2464DFDB1FAA}" type="datetimeFigureOut">
              <a:rPr lang="zh-CN" altLang="en-US" smtClean="0"/>
              <a:t>2023/11/13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defRPr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字魂58号-创中黑" panose="00000500000000000000" charset="-122"/>
        <a:ea typeface="字魂58号-创中黑" panose="00000500000000000000" charset="-122"/>
        <a:cs typeface="字魂58号-创中黑" panose="00000500000000000000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字魂58号-创中黑" panose="00000500000000000000" charset="-122"/>
        <a:ea typeface="字魂58号-创中黑" panose="00000500000000000000" charset="-122"/>
        <a:cs typeface="字魂58号-创中黑" panose="00000500000000000000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字魂58号-创中黑" panose="00000500000000000000" charset="-122"/>
        <a:ea typeface="字魂58号-创中黑" panose="00000500000000000000" charset="-122"/>
        <a:cs typeface="字魂58号-创中黑" panose="00000500000000000000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字魂58号-创中黑" panose="00000500000000000000" charset="-122"/>
        <a:ea typeface="字魂58号-创中黑" panose="00000500000000000000" charset="-122"/>
        <a:cs typeface="字魂58号-创中黑" panose="00000500000000000000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字魂58号-创中黑" panose="00000500000000000000" charset="-122"/>
        <a:ea typeface="字魂58号-创中黑" panose="00000500000000000000" charset="-122"/>
        <a:cs typeface="字魂58号-创中黑" panose="00000500000000000000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2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1ED8E0-59F6-E42B-29FC-AA6F4E601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3FB4AB-27B5-92AC-569A-6CA1A37E4121}"/>
              </a:ext>
            </a:extLst>
          </p:cNvPr>
          <p:cNvSpPr txBox="1"/>
          <p:nvPr userDrawn="1"/>
        </p:nvSpPr>
        <p:spPr>
          <a:xfrm>
            <a:off x="838200" y="6374445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64376471"/>
      </p:ext>
    </p:extLst>
  </p:cSld>
  <p:clrMapOvr>
    <a:masterClrMapping/>
  </p:clrMapOvr>
  <p:transition advTm="2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BB544C-9811-D2A5-C116-1AC7A4677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174909430"/>
      </p:ext>
    </p:extLst>
  </p:cSld>
  <p:clrMapOvr>
    <a:masterClrMapping/>
  </p:clrMapOvr>
  <p:transition advTm="2000"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DC2B82-246E-6ECA-E648-28BC291E7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96311849"/>
      </p:ext>
    </p:extLst>
  </p:cSld>
  <p:clrMapOvr>
    <a:masterClrMapping/>
  </p:clrMapOvr>
  <p:transition advTm="2000"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F88CE4-F1BC-358E-FB20-AF04CE910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54107123"/>
      </p:ext>
    </p:extLst>
  </p:cSld>
  <p:clrMapOvr>
    <a:masterClrMapping/>
  </p:clrMapOvr>
  <p:transition advTm="2000"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3316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2268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8069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图形"/>
          <p:cNvSpPr/>
          <p:nvPr userDrawn="1"/>
        </p:nvSpPr>
        <p:spPr>
          <a:xfrm rot="10800000" flipH="1">
            <a:off x="-567690" y="4994275"/>
            <a:ext cx="2504440" cy="2504440"/>
          </a:xfrm>
          <a:prstGeom prst="ellipse">
            <a:avLst/>
          </a:prstGeom>
          <a:gradFill>
            <a:gsLst>
              <a:gs pos="24000">
                <a:srgbClr val="295BD3"/>
              </a:gs>
              <a:gs pos="100000">
                <a:srgbClr val="EFF2FD">
                  <a:alpha val="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思源黑体 CN Normal" panose="020B0400000000000000" charset="-122"/>
            </a:endParaRPr>
          </a:p>
        </p:txBody>
      </p:sp>
      <p:sp>
        <p:nvSpPr>
          <p:cNvPr id="59" name="图形"/>
          <p:cNvSpPr/>
          <p:nvPr userDrawn="1"/>
        </p:nvSpPr>
        <p:spPr>
          <a:xfrm>
            <a:off x="431165" y="341630"/>
            <a:ext cx="11597640" cy="6174105"/>
          </a:xfrm>
          <a:prstGeom prst="roundRect">
            <a:avLst>
              <a:gd name="adj" fmla="val 3672"/>
            </a:avLst>
          </a:prstGeom>
          <a:solidFill>
            <a:schemeClr val="bg1"/>
          </a:solidFill>
          <a:ln>
            <a:noFill/>
          </a:ln>
          <a:effectLst>
            <a:outerShdw blurRad="368300" dist="38100" dir="2700000" algn="tl" rotWithShape="0">
              <a:srgbClr val="295BD3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408920" algn="l"/>
              </a:tabLst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sp>
        <p:nvSpPr>
          <p:cNvPr id="62" name="图形"/>
          <p:cNvSpPr/>
          <p:nvPr userDrawn="1"/>
        </p:nvSpPr>
        <p:spPr>
          <a:xfrm>
            <a:off x="11132185" y="5749925"/>
            <a:ext cx="296545" cy="296545"/>
          </a:xfrm>
          <a:prstGeom prst="ellipse">
            <a:avLst/>
          </a:prstGeom>
          <a:noFill/>
          <a:ln w="25400">
            <a:solidFill>
              <a:srgbClr val="3764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思源黑体 CN Normal" panose="020B0400000000000000" charset="-122"/>
            </a:endParaRPr>
          </a:p>
        </p:txBody>
      </p:sp>
      <p:sp>
        <p:nvSpPr>
          <p:cNvPr id="63" name="图形"/>
          <p:cNvSpPr/>
          <p:nvPr userDrawn="1"/>
        </p:nvSpPr>
        <p:spPr>
          <a:xfrm flipV="1">
            <a:off x="11168380" y="6046470"/>
            <a:ext cx="1706880" cy="1706880"/>
          </a:xfrm>
          <a:prstGeom prst="ellipse">
            <a:avLst/>
          </a:prstGeom>
          <a:gradFill flip="none" rotWithShape="1">
            <a:gsLst>
              <a:gs pos="100000">
                <a:srgbClr val="3764D6"/>
              </a:gs>
              <a:gs pos="0">
                <a:schemeClr val="bg1"/>
              </a:gs>
            </a:gsLst>
            <a:lin ang="36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endParaRPr lang="zh-CN" altLang="en-US">
              <a:solidFill>
                <a:srgbClr val="FFFFFF"/>
              </a:solidFill>
              <a:latin typeface="思源黑体 CN Normal" panose="020B0400000000000000" charset="-122"/>
              <a:ea typeface="思源黑体 CN Normal" panose="020B0400000000000000" charset="-122"/>
              <a:cs typeface="+mn-ea"/>
            </a:endParaRPr>
          </a:p>
        </p:txBody>
      </p:sp>
      <p:sp>
        <p:nvSpPr>
          <p:cNvPr id="918" name="图形"/>
          <p:cNvSpPr/>
          <p:nvPr userDrawn="1"/>
        </p:nvSpPr>
        <p:spPr>
          <a:xfrm>
            <a:off x="0" y="0"/>
            <a:ext cx="899795" cy="833120"/>
          </a:xfrm>
          <a:custGeom>
            <a:avLst/>
            <a:gdLst>
              <a:gd name="connsiteX0" fmla="*/ 0 w 1231901"/>
              <a:gd name="connsiteY0" fmla="*/ 0 h 1140900"/>
              <a:gd name="connsiteX1" fmla="*/ 1146827 w 1231901"/>
              <a:gd name="connsiteY1" fmla="*/ 0 h 1140900"/>
              <a:gd name="connsiteX2" fmla="*/ 1169754 w 1231901"/>
              <a:gd name="connsiteY2" fmla="*/ 42239 h 1140900"/>
              <a:gd name="connsiteX3" fmla="*/ 1231901 w 1231901"/>
              <a:gd name="connsiteY3" fmla="*/ 350067 h 1140900"/>
              <a:gd name="connsiteX4" fmla="*/ 441068 w 1231901"/>
              <a:gd name="connsiteY4" fmla="*/ 1140900 h 1140900"/>
              <a:gd name="connsiteX5" fmla="*/ 133240 w 1231901"/>
              <a:gd name="connsiteY5" fmla="*/ 1078753 h 1140900"/>
              <a:gd name="connsiteX6" fmla="*/ 0 w 1231901"/>
              <a:gd name="connsiteY6" fmla="*/ 1006432 h 114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1901" h="1140900">
                <a:moveTo>
                  <a:pt x="0" y="0"/>
                </a:moveTo>
                <a:lnTo>
                  <a:pt x="1146827" y="0"/>
                </a:lnTo>
                <a:lnTo>
                  <a:pt x="1169754" y="42239"/>
                </a:lnTo>
                <a:cubicBezTo>
                  <a:pt x="1209772" y="136853"/>
                  <a:pt x="1231901" y="240876"/>
                  <a:pt x="1231901" y="350067"/>
                </a:cubicBezTo>
                <a:cubicBezTo>
                  <a:pt x="1231901" y="786832"/>
                  <a:pt x="877833" y="1140900"/>
                  <a:pt x="441068" y="1140900"/>
                </a:cubicBezTo>
                <a:cubicBezTo>
                  <a:pt x="331877" y="1140900"/>
                  <a:pt x="227854" y="1118771"/>
                  <a:pt x="133240" y="1078753"/>
                </a:cubicBezTo>
                <a:lnTo>
                  <a:pt x="0" y="1006432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00"/>
                </a:schemeClr>
              </a:gs>
              <a:gs pos="87000">
                <a:srgbClr val="295BD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字魂58号-创中黑" panose="00000500000000000000" charset="-122"/>
            </a:endParaRPr>
          </a:p>
        </p:txBody>
      </p:sp>
      <p:sp>
        <p:nvSpPr>
          <p:cNvPr id="65" name="图形"/>
          <p:cNvSpPr/>
          <p:nvPr userDrawn="1"/>
        </p:nvSpPr>
        <p:spPr>
          <a:xfrm rot="5400000">
            <a:off x="3392170" y="582295"/>
            <a:ext cx="417830" cy="417830"/>
          </a:xfrm>
          <a:prstGeom prst="ellipse">
            <a:avLst/>
          </a:prstGeom>
          <a:gradFill>
            <a:gsLst>
              <a:gs pos="0">
                <a:srgbClr val="295BD3"/>
              </a:gs>
              <a:gs pos="100000">
                <a:srgbClr val="EFF2FD">
                  <a:alpha val="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字魂58号-创中黑" panose="00000500000000000000" charset="-122"/>
            </a:endParaRPr>
          </a:p>
        </p:txBody>
      </p:sp>
      <p:sp>
        <p:nvSpPr>
          <p:cNvPr id="66" name="图形"/>
          <p:cNvSpPr/>
          <p:nvPr userDrawn="1"/>
        </p:nvSpPr>
        <p:spPr>
          <a:xfrm>
            <a:off x="11428730" y="-378460"/>
            <a:ext cx="1091565" cy="1091565"/>
          </a:xfrm>
          <a:prstGeom prst="ellipse">
            <a:avLst/>
          </a:prstGeom>
          <a:noFill/>
          <a:ln>
            <a:solidFill>
              <a:srgbClr val="3764D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9AC47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字魂58号-创中黑" panose="00000500000000000000" charset="-122"/>
            </a:endParaRPr>
          </a:p>
        </p:txBody>
      </p:sp>
      <p:sp>
        <p:nvSpPr>
          <p:cNvPr id="6" name="图形"/>
          <p:cNvSpPr/>
          <p:nvPr userDrawn="1"/>
        </p:nvSpPr>
        <p:spPr>
          <a:xfrm>
            <a:off x="747395" y="573405"/>
            <a:ext cx="305244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字魂58号-创中黑" panose="00000500000000000000" charset="-122"/>
                <a:sym typeface="+mn-ea"/>
              </a:rPr>
              <a:t>Add title text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字魂58号-创中黑" panose="00000500000000000000" charset="-122"/>
              <a:sym typeface="+mn-ea"/>
            </a:endParaRPr>
          </a:p>
        </p:txBody>
      </p:sp>
    </p:spTree>
  </p:cSld>
  <p:clrMapOvr>
    <a:masterClrMapping/>
  </p:clrMapOvr>
  <p:transition advTm="2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图形"/>
          <p:cNvSpPr/>
          <p:nvPr userDrawn="1"/>
        </p:nvSpPr>
        <p:spPr>
          <a:xfrm rot="10800000" flipH="1">
            <a:off x="-567690" y="4994275"/>
            <a:ext cx="2504440" cy="2504440"/>
          </a:xfrm>
          <a:prstGeom prst="ellipse">
            <a:avLst/>
          </a:prstGeom>
          <a:gradFill>
            <a:gsLst>
              <a:gs pos="24000">
                <a:srgbClr val="295BD3"/>
              </a:gs>
              <a:gs pos="100000">
                <a:srgbClr val="EFF2FD">
                  <a:alpha val="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思源黑体 CN Normal" panose="020B0400000000000000" charset="-122"/>
            </a:endParaRPr>
          </a:p>
        </p:txBody>
      </p:sp>
      <p:sp>
        <p:nvSpPr>
          <p:cNvPr id="59" name="图形"/>
          <p:cNvSpPr/>
          <p:nvPr userDrawn="1"/>
        </p:nvSpPr>
        <p:spPr>
          <a:xfrm>
            <a:off x="431165" y="341630"/>
            <a:ext cx="11597640" cy="6174105"/>
          </a:xfrm>
          <a:prstGeom prst="roundRect">
            <a:avLst>
              <a:gd name="adj" fmla="val 3672"/>
            </a:avLst>
          </a:prstGeom>
          <a:solidFill>
            <a:schemeClr val="bg1"/>
          </a:solidFill>
          <a:ln>
            <a:noFill/>
          </a:ln>
          <a:effectLst>
            <a:outerShdw blurRad="368300" dist="38100" dir="2700000" algn="tl" rotWithShape="0">
              <a:srgbClr val="295BD3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408920" algn="l"/>
              </a:tabLst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sp>
        <p:nvSpPr>
          <p:cNvPr id="62" name="图形"/>
          <p:cNvSpPr/>
          <p:nvPr userDrawn="1"/>
        </p:nvSpPr>
        <p:spPr>
          <a:xfrm>
            <a:off x="11132185" y="5749925"/>
            <a:ext cx="296545" cy="296545"/>
          </a:xfrm>
          <a:prstGeom prst="ellipse">
            <a:avLst/>
          </a:prstGeom>
          <a:noFill/>
          <a:ln w="25400">
            <a:solidFill>
              <a:srgbClr val="3764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思源黑体 CN Normal" panose="020B0400000000000000" charset="-122"/>
            </a:endParaRPr>
          </a:p>
        </p:txBody>
      </p:sp>
      <p:sp>
        <p:nvSpPr>
          <p:cNvPr id="63" name="图形"/>
          <p:cNvSpPr/>
          <p:nvPr userDrawn="1"/>
        </p:nvSpPr>
        <p:spPr>
          <a:xfrm flipV="1">
            <a:off x="11168380" y="6046470"/>
            <a:ext cx="1706880" cy="1706880"/>
          </a:xfrm>
          <a:prstGeom prst="ellipse">
            <a:avLst/>
          </a:prstGeom>
          <a:gradFill flip="none" rotWithShape="1">
            <a:gsLst>
              <a:gs pos="100000">
                <a:srgbClr val="3764D6"/>
              </a:gs>
              <a:gs pos="0">
                <a:schemeClr val="bg1"/>
              </a:gs>
            </a:gsLst>
            <a:lin ang="36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endParaRPr lang="zh-CN" altLang="en-US">
              <a:solidFill>
                <a:srgbClr val="FFFFFF"/>
              </a:solidFill>
              <a:latin typeface="思源黑体 CN Normal" panose="020B0400000000000000" charset="-122"/>
              <a:ea typeface="思源黑体 CN Normal" panose="020B0400000000000000" charset="-122"/>
              <a:cs typeface="+mn-ea"/>
            </a:endParaRPr>
          </a:p>
        </p:txBody>
      </p:sp>
      <p:sp>
        <p:nvSpPr>
          <p:cNvPr id="918" name="图形"/>
          <p:cNvSpPr/>
          <p:nvPr userDrawn="1"/>
        </p:nvSpPr>
        <p:spPr>
          <a:xfrm>
            <a:off x="0" y="0"/>
            <a:ext cx="899795" cy="833120"/>
          </a:xfrm>
          <a:custGeom>
            <a:avLst/>
            <a:gdLst>
              <a:gd name="connsiteX0" fmla="*/ 0 w 1231901"/>
              <a:gd name="connsiteY0" fmla="*/ 0 h 1140900"/>
              <a:gd name="connsiteX1" fmla="*/ 1146827 w 1231901"/>
              <a:gd name="connsiteY1" fmla="*/ 0 h 1140900"/>
              <a:gd name="connsiteX2" fmla="*/ 1169754 w 1231901"/>
              <a:gd name="connsiteY2" fmla="*/ 42239 h 1140900"/>
              <a:gd name="connsiteX3" fmla="*/ 1231901 w 1231901"/>
              <a:gd name="connsiteY3" fmla="*/ 350067 h 1140900"/>
              <a:gd name="connsiteX4" fmla="*/ 441068 w 1231901"/>
              <a:gd name="connsiteY4" fmla="*/ 1140900 h 1140900"/>
              <a:gd name="connsiteX5" fmla="*/ 133240 w 1231901"/>
              <a:gd name="connsiteY5" fmla="*/ 1078753 h 1140900"/>
              <a:gd name="connsiteX6" fmla="*/ 0 w 1231901"/>
              <a:gd name="connsiteY6" fmla="*/ 1006432 h 114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1901" h="1140900">
                <a:moveTo>
                  <a:pt x="0" y="0"/>
                </a:moveTo>
                <a:lnTo>
                  <a:pt x="1146827" y="0"/>
                </a:lnTo>
                <a:lnTo>
                  <a:pt x="1169754" y="42239"/>
                </a:lnTo>
                <a:cubicBezTo>
                  <a:pt x="1209772" y="136853"/>
                  <a:pt x="1231901" y="240876"/>
                  <a:pt x="1231901" y="350067"/>
                </a:cubicBezTo>
                <a:cubicBezTo>
                  <a:pt x="1231901" y="786832"/>
                  <a:pt x="877833" y="1140900"/>
                  <a:pt x="441068" y="1140900"/>
                </a:cubicBezTo>
                <a:cubicBezTo>
                  <a:pt x="331877" y="1140900"/>
                  <a:pt x="227854" y="1118771"/>
                  <a:pt x="133240" y="1078753"/>
                </a:cubicBezTo>
                <a:lnTo>
                  <a:pt x="0" y="1006432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00"/>
                </a:schemeClr>
              </a:gs>
              <a:gs pos="87000">
                <a:srgbClr val="295BD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字魂58号-创中黑" panose="00000500000000000000" charset="-122"/>
            </a:endParaRPr>
          </a:p>
        </p:txBody>
      </p:sp>
      <p:sp>
        <p:nvSpPr>
          <p:cNvPr id="65" name="图形"/>
          <p:cNvSpPr/>
          <p:nvPr userDrawn="1"/>
        </p:nvSpPr>
        <p:spPr>
          <a:xfrm rot="5400000">
            <a:off x="3392170" y="582295"/>
            <a:ext cx="417830" cy="417830"/>
          </a:xfrm>
          <a:prstGeom prst="ellipse">
            <a:avLst/>
          </a:prstGeom>
          <a:gradFill>
            <a:gsLst>
              <a:gs pos="0">
                <a:srgbClr val="295BD3"/>
              </a:gs>
              <a:gs pos="100000">
                <a:srgbClr val="EFF2FD">
                  <a:alpha val="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字魂58号-创中黑" panose="00000500000000000000" charset="-122"/>
            </a:endParaRPr>
          </a:p>
        </p:txBody>
      </p:sp>
      <p:sp>
        <p:nvSpPr>
          <p:cNvPr id="66" name="图形"/>
          <p:cNvSpPr/>
          <p:nvPr userDrawn="1"/>
        </p:nvSpPr>
        <p:spPr>
          <a:xfrm>
            <a:off x="11428730" y="-378460"/>
            <a:ext cx="1091565" cy="1091565"/>
          </a:xfrm>
          <a:prstGeom prst="ellipse">
            <a:avLst/>
          </a:prstGeom>
          <a:noFill/>
          <a:ln>
            <a:solidFill>
              <a:srgbClr val="3764D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9AC47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字魂58号-创中黑" panose="00000500000000000000" charset="-122"/>
            </a:endParaRPr>
          </a:p>
        </p:txBody>
      </p:sp>
      <p:sp>
        <p:nvSpPr>
          <p:cNvPr id="6" name="图形"/>
          <p:cNvSpPr/>
          <p:nvPr userDrawn="1"/>
        </p:nvSpPr>
        <p:spPr>
          <a:xfrm>
            <a:off x="747395" y="573405"/>
            <a:ext cx="305244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字魂58号-创中黑" panose="00000500000000000000" charset="-122"/>
                <a:sym typeface="+mn-ea"/>
              </a:rPr>
              <a:t>Add title text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字魂58号-创中黑" panose="00000500000000000000" charset="-122"/>
              <a:sym typeface="+mn-ea"/>
            </a:endParaRPr>
          </a:p>
        </p:txBody>
      </p:sp>
    </p:spTree>
  </p:cSld>
  <p:clrMapOvr>
    <a:masterClrMapping/>
  </p:clrMapOvr>
  <p:transition advTm="2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图形"/>
          <p:cNvSpPr/>
          <p:nvPr userDrawn="1"/>
        </p:nvSpPr>
        <p:spPr>
          <a:xfrm rot="10800000" flipH="1">
            <a:off x="-567690" y="4994275"/>
            <a:ext cx="2504440" cy="2504440"/>
          </a:xfrm>
          <a:prstGeom prst="ellipse">
            <a:avLst/>
          </a:prstGeom>
          <a:gradFill>
            <a:gsLst>
              <a:gs pos="24000">
                <a:srgbClr val="295BD3"/>
              </a:gs>
              <a:gs pos="100000">
                <a:srgbClr val="EFF2FD">
                  <a:alpha val="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思源黑体 CN Normal" panose="020B0400000000000000" charset="-122"/>
            </a:endParaRPr>
          </a:p>
        </p:txBody>
      </p:sp>
      <p:sp>
        <p:nvSpPr>
          <p:cNvPr id="59" name="图形"/>
          <p:cNvSpPr/>
          <p:nvPr userDrawn="1"/>
        </p:nvSpPr>
        <p:spPr>
          <a:xfrm>
            <a:off x="431165" y="341630"/>
            <a:ext cx="11597640" cy="6174105"/>
          </a:xfrm>
          <a:prstGeom prst="roundRect">
            <a:avLst>
              <a:gd name="adj" fmla="val 3672"/>
            </a:avLst>
          </a:prstGeom>
          <a:solidFill>
            <a:schemeClr val="bg1"/>
          </a:solidFill>
          <a:ln>
            <a:noFill/>
          </a:ln>
          <a:effectLst>
            <a:outerShdw blurRad="368300" dist="38100" dir="2700000" algn="tl" rotWithShape="0">
              <a:srgbClr val="295BD3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408920" algn="l"/>
              </a:tabLst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sp>
        <p:nvSpPr>
          <p:cNvPr id="62" name="图形"/>
          <p:cNvSpPr/>
          <p:nvPr userDrawn="1"/>
        </p:nvSpPr>
        <p:spPr>
          <a:xfrm>
            <a:off x="11132185" y="5749925"/>
            <a:ext cx="296545" cy="296545"/>
          </a:xfrm>
          <a:prstGeom prst="ellipse">
            <a:avLst/>
          </a:prstGeom>
          <a:noFill/>
          <a:ln w="25400">
            <a:solidFill>
              <a:srgbClr val="3764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思源黑体 CN Normal" panose="020B0400000000000000" charset="-122"/>
            </a:endParaRPr>
          </a:p>
        </p:txBody>
      </p:sp>
      <p:sp>
        <p:nvSpPr>
          <p:cNvPr id="63" name="图形"/>
          <p:cNvSpPr/>
          <p:nvPr userDrawn="1"/>
        </p:nvSpPr>
        <p:spPr>
          <a:xfrm flipV="1">
            <a:off x="11168380" y="6046470"/>
            <a:ext cx="1706880" cy="1706880"/>
          </a:xfrm>
          <a:prstGeom prst="ellipse">
            <a:avLst/>
          </a:prstGeom>
          <a:gradFill flip="none" rotWithShape="1">
            <a:gsLst>
              <a:gs pos="100000">
                <a:srgbClr val="3764D6"/>
              </a:gs>
              <a:gs pos="0">
                <a:schemeClr val="bg1"/>
              </a:gs>
            </a:gsLst>
            <a:lin ang="36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endParaRPr lang="zh-CN" altLang="en-US">
              <a:solidFill>
                <a:srgbClr val="FFFFFF"/>
              </a:solidFill>
              <a:latin typeface="思源黑体 CN Normal" panose="020B0400000000000000" charset="-122"/>
              <a:ea typeface="思源黑体 CN Normal" panose="020B0400000000000000" charset="-122"/>
              <a:cs typeface="+mn-ea"/>
            </a:endParaRPr>
          </a:p>
        </p:txBody>
      </p:sp>
      <p:sp>
        <p:nvSpPr>
          <p:cNvPr id="918" name="图形"/>
          <p:cNvSpPr/>
          <p:nvPr userDrawn="1"/>
        </p:nvSpPr>
        <p:spPr>
          <a:xfrm>
            <a:off x="0" y="0"/>
            <a:ext cx="899795" cy="833120"/>
          </a:xfrm>
          <a:custGeom>
            <a:avLst/>
            <a:gdLst>
              <a:gd name="connsiteX0" fmla="*/ 0 w 1231901"/>
              <a:gd name="connsiteY0" fmla="*/ 0 h 1140900"/>
              <a:gd name="connsiteX1" fmla="*/ 1146827 w 1231901"/>
              <a:gd name="connsiteY1" fmla="*/ 0 h 1140900"/>
              <a:gd name="connsiteX2" fmla="*/ 1169754 w 1231901"/>
              <a:gd name="connsiteY2" fmla="*/ 42239 h 1140900"/>
              <a:gd name="connsiteX3" fmla="*/ 1231901 w 1231901"/>
              <a:gd name="connsiteY3" fmla="*/ 350067 h 1140900"/>
              <a:gd name="connsiteX4" fmla="*/ 441068 w 1231901"/>
              <a:gd name="connsiteY4" fmla="*/ 1140900 h 1140900"/>
              <a:gd name="connsiteX5" fmla="*/ 133240 w 1231901"/>
              <a:gd name="connsiteY5" fmla="*/ 1078753 h 1140900"/>
              <a:gd name="connsiteX6" fmla="*/ 0 w 1231901"/>
              <a:gd name="connsiteY6" fmla="*/ 1006432 h 114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1901" h="1140900">
                <a:moveTo>
                  <a:pt x="0" y="0"/>
                </a:moveTo>
                <a:lnTo>
                  <a:pt x="1146827" y="0"/>
                </a:lnTo>
                <a:lnTo>
                  <a:pt x="1169754" y="42239"/>
                </a:lnTo>
                <a:cubicBezTo>
                  <a:pt x="1209772" y="136853"/>
                  <a:pt x="1231901" y="240876"/>
                  <a:pt x="1231901" y="350067"/>
                </a:cubicBezTo>
                <a:cubicBezTo>
                  <a:pt x="1231901" y="786832"/>
                  <a:pt x="877833" y="1140900"/>
                  <a:pt x="441068" y="1140900"/>
                </a:cubicBezTo>
                <a:cubicBezTo>
                  <a:pt x="331877" y="1140900"/>
                  <a:pt x="227854" y="1118771"/>
                  <a:pt x="133240" y="1078753"/>
                </a:cubicBezTo>
                <a:lnTo>
                  <a:pt x="0" y="1006432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00"/>
                </a:schemeClr>
              </a:gs>
              <a:gs pos="87000">
                <a:srgbClr val="295BD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字魂58号-创中黑" panose="00000500000000000000" charset="-122"/>
            </a:endParaRPr>
          </a:p>
        </p:txBody>
      </p:sp>
      <p:sp>
        <p:nvSpPr>
          <p:cNvPr id="65" name="图形"/>
          <p:cNvSpPr/>
          <p:nvPr userDrawn="1"/>
        </p:nvSpPr>
        <p:spPr>
          <a:xfrm rot="5400000">
            <a:off x="3392170" y="582295"/>
            <a:ext cx="417830" cy="417830"/>
          </a:xfrm>
          <a:prstGeom prst="ellipse">
            <a:avLst/>
          </a:prstGeom>
          <a:gradFill>
            <a:gsLst>
              <a:gs pos="0">
                <a:srgbClr val="295BD3"/>
              </a:gs>
              <a:gs pos="100000">
                <a:srgbClr val="EFF2FD">
                  <a:alpha val="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字魂58号-创中黑" panose="00000500000000000000" charset="-122"/>
            </a:endParaRPr>
          </a:p>
        </p:txBody>
      </p:sp>
      <p:sp>
        <p:nvSpPr>
          <p:cNvPr id="66" name="图形"/>
          <p:cNvSpPr/>
          <p:nvPr userDrawn="1"/>
        </p:nvSpPr>
        <p:spPr>
          <a:xfrm>
            <a:off x="11428730" y="-378460"/>
            <a:ext cx="1091565" cy="1091565"/>
          </a:xfrm>
          <a:prstGeom prst="ellipse">
            <a:avLst/>
          </a:prstGeom>
          <a:noFill/>
          <a:ln>
            <a:solidFill>
              <a:srgbClr val="3764D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9AC47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字魂58号-创中黑" panose="00000500000000000000" charset="-122"/>
            </a:endParaRPr>
          </a:p>
        </p:txBody>
      </p:sp>
      <p:sp>
        <p:nvSpPr>
          <p:cNvPr id="6" name="图形"/>
          <p:cNvSpPr/>
          <p:nvPr userDrawn="1"/>
        </p:nvSpPr>
        <p:spPr>
          <a:xfrm>
            <a:off x="747395" y="573405"/>
            <a:ext cx="305244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字魂58号-创中黑" panose="00000500000000000000" charset="-122"/>
                <a:sym typeface="+mn-ea"/>
              </a:rPr>
              <a:t>Add title text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字魂58号-创中黑" panose="00000500000000000000" charset="-122"/>
              <a:sym typeface="+mn-ea"/>
            </a:endParaRPr>
          </a:p>
        </p:txBody>
      </p:sp>
    </p:spTree>
  </p:cSld>
  <p:clrMapOvr>
    <a:masterClrMapping/>
  </p:clrMapOvr>
  <p:transition advTm="2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图形"/>
          <p:cNvSpPr/>
          <p:nvPr userDrawn="1"/>
        </p:nvSpPr>
        <p:spPr>
          <a:xfrm rot="10800000" flipH="1">
            <a:off x="-567690" y="4994275"/>
            <a:ext cx="2504440" cy="2504440"/>
          </a:xfrm>
          <a:prstGeom prst="ellipse">
            <a:avLst/>
          </a:prstGeom>
          <a:gradFill>
            <a:gsLst>
              <a:gs pos="24000">
                <a:srgbClr val="295BD3"/>
              </a:gs>
              <a:gs pos="100000">
                <a:srgbClr val="EFF2FD">
                  <a:alpha val="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思源黑体 CN Normal" panose="020B0400000000000000" charset="-122"/>
            </a:endParaRPr>
          </a:p>
        </p:txBody>
      </p:sp>
      <p:sp>
        <p:nvSpPr>
          <p:cNvPr id="59" name="图形"/>
          <p:cNvSpPr/>
          <p:nvPr userDrawn="1"/>
        </p:nvSpPr>
        <p:spPr>
          <a:xfrm>
            <a:off x="431165" y="341630"/>
            <a:ext cx="11597640" cy="6174105"/>
          </a:xfrm>
          <a:prstGeom prst="roundRect">
            <a:avLst>
              <a:gd name="adj" fmla="val 3672"/>
            </a:avLst>
          </a:prstGeom>
          <a:solidFill>
            <a:schemeClr val="bg1"/>
          </a:solidFill>
          <a:ln>
            <a:noFill/>
          </a:ln>
          <a:effectLst>
            <a:outerShdw blurRad="368300" dist="38100" dir="2700000" algn="tl" rotWithShape="0">
              <a:srgbClr val="295BD3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408920" algn="l"/>
              </a:tabLst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sp>
        <p:nvSpPr>
          <p:cNvPr id="62" name="图形"/>
          <p:cNvSpPr/>
          <p:nvPr userDrawn="1"/>
        </p:nvSpPr>
        <p:spPr>
          <a:xfrm>
            <a:off x="11132185" y="5749925"/>
            <a:ext cx="296545" cy="296545"/>
          </a:xfrm>
          <a:prstGeom prst="ellipse">
            <a:avLst/>
          </a:prstGeom>
          <a:noFill/>
          <a:ln w="25400">
            <a:solidFill>
              <a:srgbClr val="3764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思源黑体 CN Normal" panose="020B0400000000000000" charset="-122"/>
            </a:endParaRPr>
          </a:p>
        </p:txBody>
      </p:sp>
      <p:sp>
        <p:nvSpPr>
          <p:cNvPr id="63" name="图形"/>
          <p:cNvSpPr/>
          <p:nvPr userDrawn="1"/>
        </p:nvSpPr>
        <p:spPr>
          <a:xfrm flipV="1">
            <a:off x="11168380" y="6046470"/>
            <a:ext cx="1706880" cy="1706880"/>
          </a:xfrm>
          <a:prstGeom prst="ellipse">
            <a:avLst/>
          </a:prstGeom>
          <a:gradFill flip="none" rotWithShape="1">
            <a:gsLst>
              <a:gs pos="100000">
                <a:srgbClr val="3764D6"/>
              </a:gs>
              <a:gs pos="0">
                <a:schemeClr val="bg1"/>
              </a:gs>
            </a:gsLst>
            <a:lin ang="36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endParaRPr lang="zh-CN" altLang="en-US">
              <a:solidFill>
                <a:srgbClr val="FFFFFF"/>
              </a:solidFill>
              <a:latin typeface="思源黑体 CN Normal" panose="020B0400000000000000" charset="-122"/>
              <a:ea typeface="思源黑体 CN Normal" panose="020B0400000000000000" charset="-122"/>
              <a:cs typeface="+mn-ea"/>
            </a:endParaRPr>
          </a:p>
        </p:txBody>
      </p:sp>
      <p:sp>
        <p:nvSpPr>
          <p:cNvPr id="918" name="图形"/>
          <p:cNvSpPr/>
          <p:nvPr userDrawn="1"/>
        </p:nvSpPr>
        <p:spPr>
          <a:xfrm>
            <a:off x="0" y="0"/>
            <a:ext cx="899795" cy="833120"/>
          </a:xfrm>
          <a:custGeom>
            <a:avLst/>
            <a:gdLst>
              <a:gd name="connsiteX0" fmla="*/ 0 w 1231901"/>
              <a:gd name="connsiteY0" fmla="*/ 0 h 1140900"/>
              <a:gd name="connsiteX1" fmla="*/ 1146827 w 1231901"/>
              <a:gd name="connsiteY1" fmla="*/ 0 h 1140900"/>
              <a:gd name="connsiteX2" fmla="*/ 1169754 w 1231901"/>
              <a:gd name="connsiteY2" fmla="*/ 42239 h 1140900"/>
              <a:gd name="connsiteX3" fmla="*/ 1231901 w 1231901"/>
              <a:gd name="connsiteY3" fmla="*/ 350067 h 1140900"/>
              <a:gd name="connsiteX4" fmla="*/ 441068 w 1231901"/>
              <a:gd name="connsiteY4" fmla="*/ 1140900 h 1140900"/>
              <a:gd name="connsiteX5" fmla="*/ 133240 w 1231901"/>
              <a:gd name="connsiteY5" fmla="*/ 1078753 h 1140900"/>
              <a:gd name="connsiteX6" fmla="*/ 0 w 1231901"/>
              <a:gd name="connsiteY6" fmla="*/ 1006432 h 114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1901" h="1140900">
                <a:moveTo>
                  <a:pt x="0" y="0"/>
                </a:moveTo>
                <a:lnTo>
                  <a:pt x="1146827" y="0"/>
                </a:lnTo>
                <a:lnTo>
                  <a:pt x="1169754" y="42239"/>
                </a:lnTo>
                <a:cubicBezTo>
                  <a:pt x="1209772" y="136853"/>
                  <a:pt x="1231901" y="240876"/>
                  <a:pt x="1231901" y="350067"/>
                </a:cubicBezTo>
                <a:cubicBezTo>
                  <a:pt x="1231901" y="786832"/>
                  <a:pt x="877833" y="1140900"/>
                  <a:pt x="441068" y="1140900"/>
                </a:cubicBezTo>
                <a:cubicBezTo>
                  <a:pt x="331877" y="1140900"/>
                  <a:pt x="227854" y="1118771"/>
                  <a:pt x="133240" y="1078753"/>
                </a:cubicBezTo>
                <a:lnTo>
                  <a:pt x="0" y="1006432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00"/>
                </a:schemeClr>
              </a:gs>
              <a:gs pos="87000">
                <a:srgbClr val="295BD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字魂58号-创中黑" panose="00000500000000000000" charset="-122"/>
            </a:endParaRPr>
          </a:p>
        </p:txBody>
      </p:sp>
      <p:sp>
        <p:nvSpPr>
          <p:cNvPr id="65" name="图形"/>
          <p:cNvSpPr/>
          <p:nvPr userDrawn="1"/>
        </p:nvSpPr>
        <p:spPr>
          <a:xfrm rot="5400000">
            <a:off x="3392170" y="582295"/>
            <a:ext cx="417830" cy="417830"/>
          </a:xfrm>
          <a:prstGeom prst="ellipse">
            <a:avLst/>
          </a:prstGeom>
          <a:gradFill>
            <a:gsLst>
              <a:gs pos="0">
                <a:srgbClr val="295BD3"/>
              </a:gs>
              <a:gs pos="100000">
                <a:srgbClr val="EFF2FD">
                  <a:alpha val="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字魂58号-创中黑" panose="00000500000000000000" charset="-122"/>
            </a:endParaRPr>
          </a:p>
        </p:txBody>
      </p:sp>
      <p:sp>
        <p:nvSpPr>
          <p:cNvPr id="66" name="图形"/>
          <p:cNvSpPr/>
          <p:nvPr userDrawn="1"/>
        </p:nvSpPr>
        <p:spPr>
          <a:xfrm>
            <a:off x="11428730" y="-378460"/>
            <a:ext cx="1091565" cy="1091565"/>
          </a:xfrm>
          <a:prstGeom prst="ellipse">
            <a:avLst/>
          </a:prstGeom>
          <a:noFill/>
          <a:ln>
            <a:solidFill>
              <a:srgbClr val="3764D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9AC47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字魂58号-创中黑" panose="00000500000000000000" charset="-122"/>
            </a:endParaRPr>
          </a:p>
        </p:txBody>
      </p:sp>
      <p:sp>
        <p:nvSpPr>
          <p:cNvPr id="6" name="图形"/>
          <p:cNvSpPr/>
          <p:nvPr userDrawn="1"/>
        </p:nvSpPr>
        <p:spPr>
          <a:xfrm>
            <a:off x="747395" y="573405"/>
            <a:ext cx="305244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字魂58号-创中黑" panose="00000500000000000000" charset="-122"/>
                <a:sym typeface="+mn-ea"/>
              </a:rPr>
              <a:t>Add title text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字魂58号-创中黑" panose="00000500000000000000" charset="-122"/>
              <a:sym typeface="+mn-ea"/>
            </a:endParaRPr>
          </a:p>
        </p:txBody>
      </p:sp>
    </p:spTree>
  </p:cSld>
  <p:clrMapOvr>
    <a:masterClrMapping/>
  </p:clrMapOvr>
  <p:transition advTm="2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1756FA-8939-6000-B031-B3DC2448E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627252522"/>
      </p:ext>
    </p:extLst>
  </p:cSld>
  <p:clrMapOvr>
    <a:masterClrMapping/>
  </p:clrMapOvr>
  <p:transition advTm="2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8B59BD-9A8A-0B24-50F8-044CA4E26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48091550"/>
      </p:ext>
    </p:extLst>
  </p:cSld>
  <p:clrMapOvr>
    <a:masterClrMapping/>
  </p:clrMapOvr>
  <p:transition advTm="2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684355-44C3-827B-EB33-EFD8C7B7E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40848059"/>
      </p:ext>
    </p:extLst>
  </p:cSld>
  <p:clrMapOvr>
    <a:masterClrMapping/>
  </p:clrMapOvr>
  <p:transition advTm="2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7E7A7F-7771-B213-A1FB-E7113B65E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75120811"/>
      </p:ext>
    </p:extLst>
  </p:cSld>
  <p:clrMapOvr>
    <a:masterClrMapping/>
  </p:clrMapOvr>
  <p:transition advTm="2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advTm="2000">
    <p:wedge/>
  </p:transition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3229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图形"/>
          <p:cNvGrpSpPr/>
          <p:nvPr/>
        </p:nvGrpSpPr>
        <p:grpSpPr>
          <a:xfrm>
            <a:off x="-370658" y="-1718038"/>
            <a:ext cx="14524355" cy="9363710"/>
            <a:chOff x="-894" y="-2937"/>
            <a:chExt cx="22873" cy="14746"/>
          </a:xfrm>
        </p:grpSpPr>
        <p:sp>
          <p:nvSpPr>
            <p:cNvPr id="15" name="图形"/>
            <p:cNvSpPr/>
            <p:nvPr/>
          </p:nvSpPr>
          <p:spPr>
            <a:xfrm rot="10800000" flipH="1">
              <a:off x="-894" y="7865"/>
              <a:ext cx="3944" cy="3944"/>
            </a:xfrm>
            <a:prstGeom prst="ellipse">
              <a:avLst/>
            </a:prstGeom>
            <a:gradFill>
              <a:gsLst>
                <a:gs pos="24000">
                  <a:srgbClr val="295BD3"/>
                </a:gs>
                <a:gs pos="100000">
                  <a:srgbClr val="EFF2FD">
                    <a:alpha val="0"/>
                  </a:srgb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图形"/>
            <p:cNvSpPr/>
            <p:nvPr/>
          </p:nvSpPr>
          <p:spPr>
            <a:xfrm rot="10800000" flipH="1">
              <a:off x="11177" y="-2937"/>
              <a:ext cx="10802" cy="10802"/>
            </a:xfrm>
            <a:prstGeom prst="ellipse">
              <a:avLst/>
            </a:prstGeom>
            <a:gradFill>
              <a:gsLst>
                <a:gs pos="24000">
                  <a:srgbClr val="295BD3"/>
                </a:gs>
                <a:gs pos="100000">
                  <a:srgbClr val="EFF2FD">
                    <a:alpha val="0"/>
                  </a:srgb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图形"/>
            <p:cNvSpPr/>
            <p:nvPr/>
          </p:nvSpPr>
          <p:spPr>
            <a:xfrm>
              <a:off x="408" y="568"/>
              <a:ext cx="18105" cy="9604"/>
            </a:xfrm>
            <a:prstGeom prst="roundRect">
              <a:avLst>
                <a:gd name="adj" fmla="val 3672"/>
              </a:avLst>
            </a:prstGeom>
            <a:solidFill>
              <a:schemeClr val="bg1"/>
            </a:solidFill>
            <a:ln>
              <a:noFill/>
            </a:ln>
            <a:effectLst>
              <a:outerShdw blurRad="368300" dist="38100" dir="2700000" algn="tl" rotWithShape="0">
                <a:srgbClr val="295BD3">
                  <a:alpha val="2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0408920" algn="l"/>
                </a:tabLst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18" name="图形"/>
            <p:cNvSpPr/>
            <p:nvPr/>
          </p:nvSpPr>
          <p:spPr>
            <a:xfrm>
              <a:off x="0" y="0"/>
              <a:ext cx="1417" cy="1312"/>
            </a:xfrm>
            <a:custGeom>
              <a:avLst/>
              <a:gdLst>
                <a:gd name="connsiteX0" fmla="*/ 0 w 1231901"/>
                <a:gd name="connsiteY0" fmla="*/ 0 h 1140900"/>
                <a:gd name="connsiteX1" fmla="*/ 1146827 w 1231901"/>
                <a:gd name="connsiteY1" fmla="*/ 0 h 1140900"/>
                <a:gd name="connsiteX2" fmla="*/ 1169754 w 1231901"/>
                <a:gd name="connsiteY2" fmla="*/ 42239 h 1140900"/>
                <a:gd name="connsiteX3" fmla="*/ 1231901 w 1231901"/>
                <a:gd name="connsiteY3" fmla="*/ 350067 h 1140900"/>
                <a:gd name="connsiteX4" fmla="*/ 441068 w 1231901"/>
                <a:gd name="connsiteY4" fmla="*/ 1140900 h 1140900"/>
                <a:gd name="connsiteX5" fmla="*/ 133240 w 1231901"/>
                <a:gd name="connsiteY5" fmla="*/ 1078753 h 1140900"/>
                <a:gd name="connsiteX6" fmla="*/ 0 w 1231901"/>
                <a:gd name="connsiteY6" fmla="*/ 1006432 h 114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1901" h="1140900">
                  <a:moveTo>
                    <a:pt x="0" y="0"/>
                  </a:moveTo>
                  <a:lnTo>
                    <a:pt x="1146827" y="0"/>
                  </a:lnTo>
                  <a:lnTo>
                    <a:pt x="1169754" y="42239"/>
                  </a:lnTo>
                  <a:cubicBezTo>
                    <a:pt x="1209772" y="136853"/>
                    <a:pt x="1231901" y="240876"/>
                    <a:pt x="1231901" y="350067"/>
                  </a:cubicBezTo>
                  <a:cubicBezTo>
                    <a:pt x="1231901" y="786832"/>
                    <a:pt x="877833" y="1140900"/>
                    <a:pt x="441068" y="1140900"/>
                  </a:cubicBezTo>
                  <a:cubicBezTo>
                    <a:pt x="331877" y="1140900"/>
                    <a:pt x="227854" y="1118771"/>
                    <a:pt x="133240" y="1078753"/>
                  </a:cubicBezTo>
                  <a:lnTo>
                    <a:pt x="0" y="1006432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100000"/>
                  </a:schemeClr>
                </a:gs>
                <a:gs pos="87000">
                  <a:srgbClr val="295BD3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图形"/>
            <p:cNvSpPr/>
            <p:nvPr/>
          </p:nvSpPr>
          <p:spPr>
            <a:xfrm>
              <a:off x="11713" y="9622"/>
              <a:ext cx="1575" cy="550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3415" h="1192">
                  <a:moveTo>
                    <a:pt x="1708" y="0"/>
                  </a:moveTo>
                  <a:cubicBezTo>
                    <a:pt x="2477" y="0"/>
                    <a:pt x="3134" y="477"/>
                    <a:pt x="3400" y="1152"/>
                  </a:cubicBezTo>
                  <a:lnTo>
                    <a:pt x="3415" y="1192"/>
                  </a:lnTo>
                  <a:lnTo>
                    <a:pt x="0" y="1192"/>
                  </a:lnTo>
                  <a:lnTo>
                    <a:pt x="15" y="1152"/>
                  </a:lnTo>
                  <a:cubicBezTo>
                    <a:pt x="281" y="477"/>
                    <a:pt x="939" y="0"/>
                    <a:pt x="1708" y="0"/>
                  </a:cubicBezTo>
                  <a:close/>
                </a:path>
              </a:pathLst>
            </a:custGeom>
            <a:gradFill>
              <a:gsLst>
                <a:gs pos="0">
                  <a:srgbClr val="295BD3"/>
                </a:gs>
                <a:gs pos="100000">
                  <a:srgbClr val="EFF2FD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图形"/>
            <p:cNvSpPr/>
            <p:nvPr/>
          </p:nvSpPr>
          <p:spPr>
            <a:xfrm flipH="1">
              <a:off x="13073" y="4703"/>
              <a:ext cx="5440" cy="5469"/>
            </a:xfrm>
            <a:custGeom>
              <a:avLst/>
              <a:gdLst>
                <a:gd name="connsiteX0" fmla="*/ 0 w 3429207"/>
                <a:gd name="connsiteY0" fmla="*/ 0 h 3615358"/>
                <a:gd name="connsiteX1" fmla="*/ 49784 w 3429207"/>
                <a:gd name="connsiteY1" fmla="*/ 10839 h 3615358"/>
                <a:gd name="connsiteX2" fmla="*/ 1176486 w 3429207"/>
                <a:gd name="connsiteY2" fmla="*/ 1277524 h 3615358"/>
                <a:gd name="connsiteX3" fmla="*/ 3106184 w 3429207"/>
                <a:gd name="connsiteY3" fmla="*/ 3553117 h 3615358"/>
                <a:gd name="connsiteX4" fmla="*/ 3031369 w 3429207"/>
                <a:gd name="connsiteY4" fmla="*/ 3615358 h 3615358"/>
                <a:gd name="connsiteX5" fmla="*/ 0 w 3429207"/>
                <a:gd name="connsiteY5" fmla="*/ 3615358 h 3615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9207" h="3615358">
                  <a:moveTo>
                    <a:pt x="0" y="0"/>
                  </a:moveTo>
                  <a:lnTo>
                    <a:pt x="49784" y="10839"/>
                  </a:lnTo>
                  <a:cubicBezTo>
                    <a:pt x="630311" y="167718"/>
                    <a:pt x="1145515" y="615675"/>
                    <a:pt x="1176486" y="1277524"/>
                  </a:cubicBezTo>
                  <a:cubicBezTo>
                    <a:pt x="2471544" y="608497"/>
                    <a:pt x="4140774" y="2543865"/>
                    <a:pt x="3106184" y="3553117"/>
                  </a:cubicBezTo>
                  <a:lnTo>
                    <a:pt x="3031369" y="3615358"/>
                  </a:lnTo>
                  <a:lnTo>
                    <a:pt x="0" y="3615358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295BD3"/>
                </a:gs>
              </a:gsLst>
              <a:lin ang="5400000" scaled="0"/>
            </a:gradFill>
            <a:ln w="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" name="图形"/>
          <p:cNvGrpSpPr/>
          <p:nvPr/>
        </p:nvGrpSpPr>
        <p:grpSpPr>
          <a:xfrm>
            <a:off x="8251825" y="721995"/>
            <a:ext cx="2886075" cy="2009140"/>
            <a:chOff x="12995" y="1137"/>
            <a:chExt cx="4545" cy="3164"/>
          </a:xfrm>
        </p:grpSpPr>
        <p:sp>
          <p:nvSpPr>
            <p:cNvPr id="36" name="图形"/>
            <p:cNvSpPr/>
            <p:nvPr/>
          </p:nvSpPr>
          <p:spPr>
            <a:xfrm>
              <a:off x="17116" y="1137"/>
              <a:ext cx="424" cy="424"/>
            </a:xfrm>
            <a:prstGeom prst="ellipse">
              <a:avLst/>
            </a:prstGeom>
            <a:gradFill>
              <a:gsLst>
                <a:gs pos="0">
                  <a:srgbClr val="295BD3"/>
                </a:gs>
                <a:gs pos="100000">
                  <a:srgbClr val="EFF2FD">
                    <a:alpha val="0"/>
                  </a:srgb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图形"/>
            <p:cNvSpPr/>
            <p:nvPr/>
          </p:nvSpPr>
          <p:spPr>
            <a:xfrm>
              <a:off x="14594" y="1561"/>
              <a:ext cx="2739" cy="2740"/>
            </a:xfrm>
            <a:prstGeom prst="ellipse">
              <a:avLst/>
            </a:prstGeom>
            <a:noFill/>
            <a:ln w="28575">
              <a:solidFill>
                <a:srgbClr val="295BD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图形"/>
            <p:cNvSpPr/>
            <p:nvPr/>
          </p:nvSpPr>
          <p:spPr>
            <a:xfrm rot="5400000">
              <a:off x="13461" y="3250"/>
              <a:ext cx="295" cy="295"/>
            </a:xfrm>
            <a:prstGeom prst="ellipse">
              <a:avLst/>
            </a:prstGeom>
            <a:solidFill>
              <a:srgbClr val="295B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1pPr>
              <a:lvl2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2pPr>
              <a:lvl3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3pPr>
              <a:lvl4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4pPr>
              <a:lvl5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5pPr>
              <a:lvl6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6pPr>
              <a:lvl7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7pPr>
              <a:lvl8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8pPr>
              <a:lvl9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9pPr>
            </a:lstStyle>
            <a:p>
              <a:pPr algn="ctr"/>
              <a:endParaRPr lang="en-ID" sz="6000">
                <a:cs typeface="+mn-ea"/>
                <a:sym typeface="+mn-lt"/>
              </a:endParaRPr>
            </a:p>
          </p:txBody>
        </p:sp>
        <p:sp>
          <p:nvSpPr>
            <p:cNvPr id="39" name="图形"/>
            <p:cNvSpPr/>
            <p:nvPr/>
          </p:nvSpPr>
          <p:spPr>
            <a:xfrm flipV="1">
              <a:off x="12995" y="3835"/>
              <a:ext cx="466" cy="466"/>
            </a:xfrm>
            <a:prstGeom prst="ellipse">
              <a:avLst/>
            </a:prstGeom>
            <a:noFill/>
            <a:ln w="28575">
              <a:solidFill>
                <a:srgbClr val="295B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BE2F6F4-A856-263F-98E1-4E57BF8B712E}"/>
              </a:ext>
            </a:extLst>
          </p:cNvPr>
          <p:cNvSpPr txBox="1"/>
          <p:nvPr/>
        </p:nvSpPr>
        <p:spPr>
          <a:xfrm>
            <a:off x="2136004" y="360680"/>
            <a:ext cx="7983355" cy="1294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Государственное бюджетное общеобразовательное учреждение средняя общеобразовательная школа № 311 с углубленным изучением физики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Фрунзенского района города Санкт Петербурга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8302FB-5270-0573-C705-ECD68CD2A51D}"/>
              </a:ext>
            </a:extLst>
          </p:cNvPr>
          <p:cNvSpPr txBox="1"/>
          <p:nvPr/>
        </p:nvSpPr>
        <p:spPr>
          <a:xfrm>
            <a:off x="2845435" y="2356311"/>
            <a:ext cx="650112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на тему: </a:t>
            </a:r>
          </a:p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«Движение робота по черной линии»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3E0D115-9F5C-09C7-8330-097A73810448}"/>
              </a:ext>
            </a:extLst>
          </p:cNvPr>
          <p:cNvSpPr txBox="1"/>
          <p:nvPr/>
        </p:nvSpPr>
        <p:spPr>
          <a:xfrm>
            <a:off x="4398054" y="4024392"/>
            <a:ext cx="7424056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Выполнили:</a:t>
            </a:r>
          </a:p>
          <a:p>
            <a:pPr algn="r"/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Пилиштиев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Михаэль</a:t>
            </a:r>
          </a:p>
          <a:p>
            <a:pPr algn="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Сучков Николай</a:t>
            </a:r>
          </a:p>
          <a:p>
            <a:pPr algn="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Харченко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6 «А» класса</a:t>
            </a:r>
          </a:p>
          <a:p>
            <a:pPr algn="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algn="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Воропаева Ольга</a:t>
            </a:r>
          </a:p>
          <a:p>
            <a:pPr algn="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Александровна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94D421E-F241-B4F9-9A36-C01C2DBCAF2B}"/>
              </a:ext>
            </a:extLst>
          </p:cNvPr>
          <p:cNvSpPr txBox="1"/>
          <p:nvPr/>
        </p:nvSpPr>
        <p:spPr>
          <a:xfrm>
            <a:off x="1904024" y="5494334"/>
            <a:ext cx="8447314" cy="981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Санкт – Петербург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2023              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2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图形"/>
          <p:cNvGrpSpPr/>
          <p:nvPr/>
        </p:nvGrpSpPr>
        <p:grpSpPr>
          <a:xfrm>
            <a:off x="-473075" y="114300"/>
            <a:ext cx="13442950" cy="8131810"/>
            <a:chOff x="-894" y="-596"/>
            <a:chExt cx="21170" cy="12806"/>
          </a:xfrm>
        </p:grpSpPr>
        <p:sp>
          <p:nvSpPr>
            <p:cNvPr id="64" name="图形"/>
            <p:cNvSpPr/>
            <p:nvPr/>
          </p:nvSpPr>
          <p:spPr>
            <a:xfrm rot="10800000" flipH="1">
              <a:off x="-894" y="7865"/>
              <a:ext cx="3944" cy="3944"/>
            </a:xfrm>
            <a:prstGeom prst="ellipse">
              <a:avLst/>
            </a:prstGeom>
            <a:gradFill>
              <a:gsLst>
                <a:gs pos="24000">
                  <a:srgbClr val="295BD3"/>
                </a:gs>
                <a:gs pos="100000">
                  <a:srgbClr val="EFF2FD">
                    <a:alpha val="0"/>
                  </a:srgb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图形"/>
            <p:cNvSpPr/>
            <p:nvPr/>
          </p:nvSpPr>
          <p:spPr>
            <a:xfrm>
              <a:off x="638" y="521"/>
              <a:ext cx="18105" cy="9604"/>
            </a:xfrm>
            <a:prstGeom prst="roundRect">
              <a:avLst>
                <a:gd name="adj" fmla="val 3672"/>
              </a:avLst>
            </a:prstGeom>
            <a:solidFill>
              <a:schemeClr val="bg1"/>
            </a:solidFill>
            <a:ln>
              <a:noFill/>
            </a:ln>
            <a:effectLst>
              <a:outerShdw blurRad="368300" dist="38100" dir="2700000" algn="tl" rotWithShape="0">
                <a:srgbClr val="295BD3">
                  <a:alpha val="2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0408920" algn="l"/>
                </a:tabLst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2" name="图形"/>
            <p:cNvSpPr/>
            <p:nvPr/>
          </p:nvSpPr>
          <p:spPr>
            <a:xfrm>
              <a:off x="17248" y="9055"/>
              <a:ext cx="467" cy="467"/>
            </a:xfrm>
            <a:prstGeom prst="ellipse">
              <a:avLst/>
            </a:prstGeom>
            <a:noFill/>
            <a:ln w="38100">
              <a:solidFill>
                <a:srgbClr val="3764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图形"/>
            <p:cNvSpPr/>
            <p:nvPr/>
          </p:nvSpPr>
          <p:spPr>
            <a:xfrm flipV="1">
              <a:off x="17588" y="9522"/>
              <a:ext cx="2688" cy="2688"/>
            </a:xfrm>
            <a:prstGeom prst="ellipse">
              <a:avLst/>
            </a:prstGeom>
            <a:gradFill flip="none" rotWithShape="1">
              <a:gsLst>
                <a:gs pos="100000">
                  <a:srgbClr val="3764D6"/>
                </a:gs>
                <a:gs pos="0">
                  <a:schemeClr val="bg1"/>
                </a:gs>
              </a:gsLst>
              <a:lin ang="36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918" name="图形"/>
            <p:cNvSpPr/>
            <p:nvPr/>
          </p:nvSpPr>
          <p:spPr>
            <a:xfrm>
              <a:off x="0" y="0"/>
              <a:ext cx="1417" cy="1312"/>
            </a:xfrm>
            <a:custGeom>
              <a:avLst/>
              <a:gdLst>
                <a:gd name="connsiteX0" fmla="*/ 0 w 1231901"/>
                <a:gd name="connsiteY0" fmla="*/ 0 h 1140900"/>
                <a:gd name="connsiteX1" fmla="*/ 1146827 w 1231901"/>
                <a:gd name="connsiteY1" fmla="*/ 0 h 1140900"/>
                <a:gd name="connsiteX2" fmla="*/ 1169754 w 1231901"/>
                <a:gd name="connsiteY2" fmla="*/ 42239 h 1140900"/>
                <a:gd name="connsiteX3" fmla="*/ 1231901 w 1231901"/>
                <a:gd name="connsiteY3" fmla="*/ 350067 h 1140900"/>
                <a:gd name="connsiteX4" fmla="*/ 441068 w 1231901"/>
                <a:gd name="connsiteY4" fmla="*/ 1140900 h 1140900"/>
                <a:gd name="connsiteX5" fmla="*/ 133240 w 1231901"/>
                <a:gd name="connsiteY5" fmla="*/ 1078753 h 1140900"/>
                <a:gd name="connsiteX6" fmla="*/ 0 w 1231901"/>
                <a:gd name="connsiteY6" fmla="*/ 1006432 h 114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1901" h="1140900">
                  <a:moveTo>
                    <a:pt x="0" y="0"/>
                  </a:moveTo>
                  <a:lnTo>
                    <a:pt x="1146827" y="0"/>
                  </a:lnTo>
                  <a:lnTo>
                    <a:pt x="1169754" y="42239"/>
                  </a:lnTo>
                  <a:cubicBezTo>
                    <a:pt x="1209772" y="136853"/>
                    <a:pt x="1231901" y="240876"/>
                    <a:pt x="1231901" y="350067"/>
                  </a:cubicBezTo>
                  <a:cubicBezTo>
                    <a:pt x="1231901" y="786832"/>
                    <a:pt x="877833" y="1140900"/>
                    <a:pt x="441068" y="1140900"/>
                  </a:cubicBezTo>
                  <a:cubicBezTo>
                    <a:pt x="331877" y="1140900"/>
                    <a:pt x="227854" y="1118771"/>
                    <a:pt x="133240" y="1078753"/>
                  </a:cubicBezTo>
                  <a:lnTo>
                    <a:pt x="0" y="1006432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100000"/>
                  </a:schemeClr>
                </a:gs>
                <a:gs pos="87000">
                  <a:srgbClr val="295BD3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图形"/>
            <p:cNvSpPr/>
            <p:nvPr/>
          </p:nvSpPr>
          <p:spPr>
            <a:xfrm rot="5400000">
              <a:off x="17408" y="1122"/>
              <a:ext cx="508" cy="508"/>
            </a:xfrm>
            <a:prstGeom prst="ellipse">
              <a:avLst/>
            </a:prstGeom>
            <a:gradFill>
              <a:gsLst>
                <a:gs pos="24000">
                  <a:srgbClr val="295BD3"/>
                </a:gs>
                <a:gs pos="100000">
                  <a:srgbClr val="EFF2FD">
                    <a:alpha val="0"/>
                  </a:srgb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图形"/>
            <p:cNvSpPr/>
            <p:nvPr/>
          </p:nvSpPr>
          <p:spPr>
            <a:xfrm>
              <a:off x="17998" y="-596"/>
              <a:ext cx="1719" cy="1719"/>
            </a:xfrm>
            <a:prstGeom prst="ellipse">
              <a:avLst/>
            </a:prstGeom>
            <a:noFill/>
            <a:ln>
              <a:solidFill>
                <a:srgbClr val="3764D6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9AC47A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AutoShape 4">
            <a:extLst>
              <a:ext uri="{FF2B5EF4-FFF2-40B4-BE49-F238E27FC236}">
                <a16:creationId xmlns:a16="http://schemas.microsoft.com/office/drawing/2014/main" id="{AC6DEA7A-DB00-C105-06C0-01DC1DB8E8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1E73B3-7E7A-7A51-01C2-89FC291D3B5C}"/>
              </a:ext>
            </a:extLst>
          </p:cNvPr>
          <p:cNvSpPr txBox="1"/>
          <p:nvPr/>
        </p:nvSpPr>
        <p:spPr>
          <a:xfrm>
            <a:off x="1151353" y="1102816"/>
            <a:ext cx="8743949" cy="5139869"/>
          </a:xfrm>
          <a:prstGeom prst="rect">
            <a:avLst/>
          </a:prstGeom>
          <a:noFill/>
          <a:ln w="38100">
            <a:solidFill>
              <a:srgbClr val="295BD3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3200" b="1" dirty="0">
                <a:solidFill>
                  <a:srgbClr val="295B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создать программу для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роббоплатформы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«Движение по черной линии».</a:t>
            </a:r>
          </a:p>
          <a:p>
            <a:pPr>
              <a:spcAft>
                <a:spcPts val="800"/>
              </a:spcAft>
            </a:pPr>
            <a:r>
              <a:rPr lang="ru-RU" sz="3200" b="1" dirty="0">
                <a:solidFill>
                  <a:srgbClr val="295B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</a:p>
          <a:p>
            <a:pPr>
              <a:spcAft>
                <a:spcPts val="800"/>
              </a:spcAft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Познакомится с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роббоплатформой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Изучить основы программирования 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Создать программу для управления роботом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Испытать полученного робота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3200" b="1" dirty="0">
                <a:solidFill>
                  <a:srgbClr val="295B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Проектный продукт:</a:t>
            </a:r>
            <a:r>
              <a:rPr lang="ru-RU" sz="3200" dirty="0">
                <a:solidFill>
                  <a:srgbClr val="295B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программа, созданная в среде программирования 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Robbo 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Scratch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5203802"/>
      </p:ext>
    </p:extLst>
  </p:cSld>
  <p:clrMapOvr>
    <a:masterClrMapping/>
  </p:clrMapOvr>
  <p:transition advTm="2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图形"/>
          <p:cNvGrpSpPr/>
          <p:nvPr/>
        </p:nvGrpSpPr>
        <p:grpSpPr>
          <a:xfrm>
            <a:off x="-473075" y="-42515"/>
            <a:ext cx="13442950" cy="8131810"/>
            <a:chOff x="-894" y="-596"/>
            <a:chExt cx="21170" cy="12806"/>
          </a:xfrm>
        </p:grpSpPr>
        <p:sp>
          <p:nvSpPr>
            <p:cNvPr id="64" name="图形"/>
            <p:cNvSpPr/>
            <p:nvPr/>
          </p:nvSpPr>
          <p:spPr>
            <a:xfrm rot="10800000" flipH="1">
              <a:off x="-894" y="7865"/>
              <a:ext cx="3944" cy="3944"/>
            </a:xfrm>
            <a:prstGeom prst="ellipse">
              <a:avLst/>
            </a:prstGeom>
            <a:gradFill>
              <a:gsLst>
                <a:gs pos="24000">
                  <a:srgbClr val="295BD3"/>
                </a:gs>
                <a:gs pos="100000">
                  <a:srgbClr val="EFF2FD">
                    <a:alpha val="0"/>
                  </a:srgb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图形"/>
            <p:cNvSpPr/>
            <p:nvPr/>
          </p:nvSpPr>
          <p:spPr>
            <a:xfrm>
              <a:off x="548" y="598"/>
              <a:ext cx="18105" cy="9604"/>
            </a:xfrm>
            <a:prstGeom prst="roundRect">
              <a:avLst>
                <a:gd name="adj" fmla="val 3672"/>
              </a:avLst>
            </a:prstGeom>
            <a:solidFill>
              <a:schemeClr val="bg1"/>
            </a:solidFill>
            <a:ln>
              <a:noFill/>
            </a:ln>
            <a:effectLst>
              <a:outerShdw blurRad="368300" dist="38100" dir="2700000" algn="tl" rotWithShape="0">
                <a:srgbClr val="295BD3">
                  <a:alpha val="2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0408920" algn="l"/>
                </a:tabLst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2" name="图形"/>
            <p:cNvSpPr/>
            <p:nvPr/>
          </p:nvSpPr>
          <p:spPr>
            <a:xfrm>
              <a:off x="17248" y="9055"/>
              <a:ext cx="467" cy="467"/>
            </a:xfrm>
            <a:prstGeom prst="ellipse">
              <a:avLst/>
            </a:prstGeom>
            <a:noFill/>
            <a:ln w="38100">
              <a:solidFill>
                <a:srgbClr val="3764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图形"/>
            <p:cNvSpPr/>
            <p:nvPr/>
          </p:nvSpPr>
          <p:spPr>
            <a:xfrm flipV="1">
              <a:off x="17588" y="9522"/>
              <a:ext cx="2688" cy="2688"/>
            </a:xfrm>
            <a:prstGeom prst="ellipse">
              <a:avLst/>
            </a:prstGeom>
            <a:gradFill flip="none" rotWithShape="1">
              <a:gsLst>
                <a:gs pos="100000">
                  <a:srgbClr val="3764D6"/>
                </a:gs>
                <a:gs pos="0">
                  <a:schemeClr val="bg1"/>
                </a:gs>
              </a:gsLst>
              <a:lin ang="36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918" name="图形"/>
            <p:cNvSpPr/>
            <p:nvPr/>
          </p:nvSpPr>
          <p:spPr>
            <a:xfrm>
              <a:off x="0" y="0"/>
              <a:ext cx="1417" cy="1312"/>
            </a:xfrm>
            <a:custGeom>
              <a:avLst/>
              <a:gdLst>
                <a:gd name="connsiteX0" fmla="*/ 0 w 1231901"/>
                <a:gd name="connsiteY0" fmla="*/ 0 h 1140900"/>
                <a:gd name="connsiteX1" fmla="*/ 1146827 w 1231901"/>
                <a:gd name="connsiteY1" fmla="*/ 0 h 1140900"/>
                <a:gd name="connsiteX2" fmla="*/ 1169754 w 1231901"/>
                <a:gd name="connsiteY2" fmla="*/ 42239 h 1140900"/>
                <a:gd name="connsiteX3" fmla="*/ 1231901 w 1231901"/>
                <a:gd name="connsiteY3" fmla="*/ 350067 h 1140900"/>
                <a:gd name="connsiteX4" fmla="*/ 441068 w 1231901"/>
                <a:gd name="connsiteY4" fmla="*/ 1140900 h 1140900"/>
                <a:gd name="connsiteX5" fmla="*/ 133240 w 1231901"/>
                <a:gd name="connsiteY5" fmla="*/ 1078753 h 1140900"/>
                <a:gd name="connsiteX6" fmla="*/ 0 w 1231901"/>
                <a:gd name="connsiteY6" fmla="*/ 1006432 h 114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1901" h="1140900">
                  <a:moveTo>
                    <a:pt x="0" y="0"/>
                  </a:moveTo>
                  <a:lnTo>
                    <a:pt x="1146827" y="0"/>
                  </a:lnTo>
                  <a:lnTo>
                    <a:pt x="1169754" y="42239"/>
                  </a:lnTo>
                  <a:cubicBezTo>
                    <a:pt x="1209772" y="136853"/>
                    <a:pt x="1231901" y="240876"/>
                    <a:pt x="1231901" y="350067"/>
                  </a:cubicBezTo>
                  <a:cubicBezTo>
                    <a:pt x="1231901" y="786832"/>
                    <a:pt x="877833" y="1140900"/>
                    <a:pt x="441068" y="1140900"/>
                  </a:cubicBezTo>
                  <a:cubicBezTo>
                    <a:pt x="331877" y="1140900"/>
                    <a:pt x="227854" y="1118771"/>
                    <a:pt x="133240" y="1078753"/>
                  </a:cubicBezTo>
                  <a:lnTo>
                    <a:pt x="0" y="1006432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100000"/>
                  </a:schemeClr>
                </a:gs>
                <a:gs pos="87000">
                  <a:srgbClr val="295BD3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图形"/>
            <p:cNvSpPr/>
            <p:nvPr/>
          </p:nvSpPr>
          <p:spPr>
            <a:xfrm rot="5400000">
              <a:off x="17408" y="1122"/>
              <a:ext cx="508" cy="508"/>
            </a:xfrm>
            <a:prstGeom prst="ellipse">
              <a:avLst/>
            </a:prstGeom>
            <a:gradFill>
              <a:gsLst>
                <a:gs pos="24000">
                  <a:srgbClr val="295BD3"/>
                </a:gs>
                <a:gs pos="100000">
                  <a:srgbClr val="EFF2FD">
                    <a:alpha val="0"/>
                  </a:srgb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图形"/>
            <p:cNvSpPr/>
            <p:nvPr/>
          </p:nvSpPr>
          <p:spPr>
            <a:xfrm>
              <a:off x="17998" y="-596"/>
              <a:ext cx="1719" cy="1719"/>
            </a:xfrm>
            <a:prstGeom prst="ellipse">
              <a:avLst/>
            </a:prstGeom>
            <a:noFill/>
            <a:ln>
              <a:solidFill>
                <a:srgbClr val="3764D6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9AC47A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AutoShape 4">
            <a:extLst>
              <a:ext uri="{FF2B5EF4-FFF2-40B4-BE49-F238E27FC236}">
                <a16:creationId xmlns:a16="http://schemas.microsoft.com/office/drawing/2014/main" id="{AC6DEA7A-DB00-C105-06C0-01DC1DB8E8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5982AB-271F-8566-8318-7442E0572888}"/>
              </a:ext>
            </a:extLst>
          </p:cNvPr>
          <p:cNvSpPr txBox="1"/>
          <p:nvPr/>
        </p:nvSpPr>
        <p:spPr>
          <a:xfrm>
            <a:off x="1397432" y="843590"/>
            <a:ext cx="8720658" cy="4107535"/>
          </a:xfrm>
          <a:prstGeom prst="rect">
            <a:avLst/>
          </a:prstGeom>
          <a:noFill/>
          <a:ln w="38100">
            <a:solidFill>
              <a:srgbClr val="295BD3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295B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Краткий план работы над проектом:</a:t>
            </a:r>
            <a:endParaRPr lang="ru-RU" sz="3200" dirty="0">
              <a:solidFill>
                <a:srgbClr val="295BD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Изучить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роббоплатформу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Изучить основы программирования</a:t>
            </a:r>
          </a:p>
          <a:p>
            <a:pPr marL="457200" indent="-4572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Создать программу для управления роботом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Провести испытания </a:t>
            </a:r>
            <a:r>
              <a:rPr lang="ru-RU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роббоплатформы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5877249"/>
      </p:ext>
    </p:extLst>
  </p:cSld>
  <p:clrMapOvr>
    <a:masterClrMapping/>
  </p:clrMapOvr>
  <p:transition advTm="2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图形"/>
          <p:cNvGrpSpPr/>
          <p:nvPr/>
        </p:nvGrpSpPr>
        <p:grpSpPr>
          <a:xfrm>
            <a:off x="-499677" y="-279667"/>
            <a:ext cx="13442950" cy="8131810"/>
            <a:chOff x="-894" y="-596"/>
            <a:chExt cx="21170" cy="12806"/>
          </a:xfrm>
        </p:grpSpPr>
        <p:sp>
          <p:nvSpPr>
            <p:cNvPr id="64" name="图形"/>
            <p:cNvSpPr/>
            <p:nvPr/>
          </p:nvSpPr>
          <p:spPr>
            <a:xfrm rot="10800000" flipH="1">
              <a:off x="-894" y="7865"/>
              <a:ext cx="3944" cy="3944"/>
            </a:xfrm>
            <a:prstGeom prst="ellipse">
              <a:avLst/>
            </a:prstGeom>
            <a:gradFill>
              <a:gsLst>
                <a:gs pos="24000">
                  <a:srgbClr val="295BD3"/>
                </a:gs>
                <a:gs pos="100000">
                  <a:srgbClr val="EFF2FD">
                    <a:alpha val="0"/>
                  </a:srgb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图形"/>
            <p:cNvSpPr/>
            <p:nvPr/>
          </p:nvSpPr>
          <p:spPr>
            <a:xfrm>
              <a:off x="548" y="598"/>
              <a:ext cx="18105" cy="9604"/>
            </a:xfrm>
            <a:prstGeom prst="roundRect">
              <a:avLst>
                <a:gd name="adj" fmla="val 3672"/>
              </a:avLst>
            </a:prstGeom>
            <a:solidFill>
              <a:schemeClr val="bg1"/>
            </a:solidFill>
            <a:ln>
              <a:noFill/>
            </a:ln>
            <a:effectLst>
              <a:outerShdw blurRad="368300" dist="38100" dir="2700000" algn="tl" rotWithShape="0">
                <a:srgbClr val="295BD3">
                  <a:alpha val="2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0408920" algn="l"/>
                </a:tabLst>
                <a:defRPr/>
              </a:pPr>
              <a:r>
                <a:rPr kumimoji="0" lang="ru-RU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з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2" name="图形"/>
            <p:cNvSpPr/>
            <p:nvPr/>
          </p:nvSpPr>
          <p:spPr>
            <a:xfrm>
              <a:off x="17248" y="9055"/>
              <a:ext cx="467" cy="467"/>
            </a:xfrm>
            <a:prstGeom prst="ellipse">
              <a:avLst/>
            </a:prstGeom>
            <a:noFill/>
            <a:ln w="38100">
              <a:solidFill>
                <a:srgbClr val="3764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图形"/>
            <p:cNvSpPr/>
            <p:nvPr/>
          </p:nvSpPr>
          <p:spPr>
            <a:xfrm flipV="1">
              <a:off x="17588" y="9522"/>
              <a:ext cx="2688" cy="2688"/>
            </a:xfrm>
            <a:prstGeom prst="ellipse">
              <a:avLst/>
            </a:prstGeom>
            <a:gradFill flip="none" rotWithShape="1">
              <a:gsLst>
                <a:gs pos="100000">
                  <a:srgbClr val="3764D6"/>
                </a:gs>
                <a:gs pos="0">
                  <a:schemeClr val="bg1"/>
                </a:gs>
              </a:gsLst>
              <a:lin ang="36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918" name="图形"/>
            <p:cNvSpPr/>
            <p:nvPr/>
          </p:nvSpPr>
          <p:spPr>
            <a:xfrm>
              <a:off x="0" y="0"/>
              <a:ext cx="1417" cy="1312"/>
            </a:xfrm>
            <a:custGeom>
              <a:avLst/>
              <a:gdLst>
                <a:gd name="connsiteX0" fmla="*/ 0 w 1231901"/>
                <a:gd name="connsiteY0" fmla="*/ 0 h 1140900"/>
                <a:gd name="connsiteX1" fmla="*/ 1146827 w 1231901"/>
                <a:gd name="connsiteY1" fmla="*/ 0 h 1140900"/>
                <a:gd name="connsiteX2" fmla="*/ 1169754 w 1231901"/>
                <a:gd name="connsiteY2" fmla="*/ 42239 h 1140900"/>
                <a:gd name="connsiteX3" fmla="*/ 1231901 w 1231901"/>
                <a:gd name="connsiteY3" fmla="*/ 350067 h 1140900"/>
                <a:gd name="connsiteX4" fmla="*/ 441068 w 1231901"/>
                <a:gd name="connsiteY4" fmla="*/ 1140900 h 1140900"/>
                <a:gd name="connsiteX5" fmla="*/ 133240 w 1231901"/>
                <a:gd name="connsiteY5" fmla="*/ 1078753 h 1140900"/>
                <a:gd name="connsiteX6" fmla="*/ 0 w 1231901"/>
                <a:gd name="connsiteY6" fmla="*/ 1006432 h 114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1901" h="1140900">
                  <a:moveTo>
                    <a:pt x="0" y="0"/>
                  </a:moveTo>
                  <a:lnTo>
                    <a:pt x="1146827" y="0"/>
                  </a:lnTo>
                  <a:lnTo>
                    <a:pt x="1169754" y="42239"/>
                  </a:lnTo>
                  <a:cubicBezTo>
                    <a:pt x="1209772" y="136853"/>
                    <a:pt x="1231901" y="240876"/>
                    <a:pt x="1231901" y="350067"/>
                  </a:cubicBezTo>
                  <a:cubicBezTo>
                    <a:pt x="1231901" y="786832"/>
                    <a:pt x="877833" y="1140900"/>
                    <a:pt x="441068" y="1140900"/>
                  </a:cubicBezTo>
                  <a:cubicBezTo>
                    <a:pt x="331877" y="1140900"/>
                    <a:pt x="227854" y="1118771"/>
                    <a:pt x="133240" y="1078753"/>
                  </a:cubicBezTo>
                  <a:lnTo>
                    <a:pt x="0" y="1006432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100000"/>
                  </a:schemeClr>
                </a:gs>
                <a:gs pos="87000">
                  <a:srgbClr val="295BD3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图形"/>
            <p:cNvSpPr/>
            <p:nvPr/>
          </p:nvSpPr>
          <p:spPr>
            <a:xfrm rot="5400000">
              <a:off x="17408" y="1122"/>
              <a:ext cx="508" cy="508"/>
            </a:xfrm>
            <a:prstGeom prst="ellipse">
              <a:avLst/>
            </a:prstGeom>
            <a:gradFill>
              <a:gsLst>
                <a:gs pos="24000">
                  <a:srgbClr val="295BD3"/>
                </a:gs>
                <a:gs pos="100000">
                  <a:srgbClr val="EFF2FD">
                    <a:alpha val="0"/>
                  </a:srgb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图形"/>
            <p:cNvSpPr/>
            <p:nvPr/>
          </p:nvSpPr>
          <p:spPr>
            <a:xfrm>
              <a:off x="17998" y="-596"/>
              <a:ext cx="1719" cy="1719"/>
            </a:xfrm>
            <a:prstGeom prst="ellipse">
              <a:avLst/>
            </a:prstGeom>
            <a:noFill/>
            <a:ln>
              <a:solidFill>
                <a:srgbClr val="3764D6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9AC47A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AutoShape 4">
            <a:extLst>
              <a:ext uri="{FF2B5EF4-FFF2-40B4-BE49-F238E27FC236}">
                <a16:creationId xmlns:a16="http://schemas.microsoft.com/office/drawing/2014/main" id="{AC6DEA7A-DB00-C105-06C0-01DC1DB8E8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C532EB-17E1-9A83-9A2F-517A3E5E5926}"/>
              </a:ext>
            </a:extLst>
          </p:cNvPr>
          <p:cNvSpPr txBox="1"/>
          <p:nvPr/>
        </p:nvSpPr>
        <p:spPr>
          <a:xfrm>
            <a:off x="2648971" y="-83943"/>
            <a:ext cx="7594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295B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</a:t>
            </a:r>
            <a:r>
              <a:rPr lang="ru-RU" sz="3600" b="1" dirty="0" err="1">
                <a:solidFill>
                  <a:srgbClr val="295B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роббоплатфомой</a:t>
            </a:r>
            <a:endParaRPr lang="ru-RU" sz="3600" b="1" dirty="0">
              <a:solidFill>
                <a:srgbClr val="295BD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3394C04-A9E8-FE73-CA7C-A250FF0C3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0" y="1466582"/>
            <a:ext cx="3325308" cy="332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32AC5F-863C-85F8-7D26-3DF654C8A4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3813" y="1447196"/>
            <a:ext cx="4502580" cy="494761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015AE90-C2C3-450E-3337-84F28705267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3543" y="2153314"/>
            <a:ext cx="2242457" cy="2879252"/>
          </a:xfrm>
          <a:prstGeom prst="rect">
            <a:avLst/>
          </a:prstGeom>
          <a:ln w="28575"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8366213"/>
      </p:ext>
    </p:extLst>
  </p:cSld>
  <p:clrMapOvr>
    <a:masterClrMapping/>
  </p:clrMapOvr>
  <p:transition advTm="2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图形"/>
          <p:cNvGrpSpPr/>
          <p:nvPr/>
        </p:nvGrpSpPr>
        <p:grpSpPr>
          <a:xfrm>
            <a:off x="-499677" y="-279667"/>
            <a:ext cx="13442950" cy="8131810"/>
            <a:chOff x="-894" y="-596"/>
            <a:chExt cx="21170" cy="12806"/>
          </a:xfrm>
        </p:grpSpPr>
        <p:sp>
          <p:nvSpPr>
            <p:cNvPr id="64" name="图形"/>
            <p:cNvSpPr/>
            <p:nvPr/>
          </p:nvSpPr>
          <p:spPr>
            <a:xfrm rot="10800000" flipH="1">
              <a:off x="-894" y="7865"/>
              <a:ext cx="3944" cy="3944"/>
            </a:xfrm>
            <a:prstGeom prst="ellipse">
              <a:avLst/>
            </a:prstGeom>
            <a:gradFill>
              <a:gsLst>
                <a:gs pos="24000">
                  <a:srgbClr val="295BD3"/>
                </a:gs>
                <a:gs pos="100000">
                  <a:srgbClr val="EFF2FD">
                    <a:alpha val="0"/>
                  </a:srgb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图形"/>
            <p:cNvSpPr/>
            <p:nvPr/>
          </p:nvSpPr>
          <p:spPr>
            <a:xfrm>
              <a:off x="548" y="598"/>
              <a:ext cx="18105" cy="9604"/>
            </a:xfrm>
            <a:prstGeom prst="roundRect">
              <a:avLst>
                <a:gd name="adj" fmla="val 3672"/>
              </a:avLst>
            </a:prstGeom>
            <a:solidFill>
              <a:schemeClr val="bg1"/>
            </a:solidFill>
            <a:ln>
              <a:noFill/>
            </a:ln>
            <a:effectLst>
              <a:outerShdw blurRad="368300" dist="38100" dir="2700000" algn="tl" rotWithShape="0">
                <a:srgbClr val="295BD3">
                  <a:alpha val="2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0408920" algn="l"/>
                </a:tabLst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2" name="图形"/>
            <p:cNvSpPr/>
            <p:nvPr/>
          </p:nvSpPr>
          <p:spPr>
            <a:xfrm>
              <a:off x="17248" y="9055"/>
              <a:ext cx="467" cy="467"/>
            </a:xfrm>
            <a:prstGeom prst="ellipse">
              <a:avLst/>
            </a:prstGeom>
            <a:noFill/>
            <a:ln w="38100">
              <a:solidFill>
                <a:srgbClr val="3764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图形"/>
            <p:cNvSpPr/>
            <p:nvPr/>
          </p:nvSpPr>
          <p:spPr>
            <a:xfrm flipV="1">
              <a:off x="17588" y="9522"/>
              <a:ext cx="2688" cy="2688"/>
            </a:xfrm>
            <a:prstGeom prst="ellipse">
              <a:avLst/>
            </a:prstGeom>
            <a:gradFill flip="none" rotWithShape="1">
              <a:gsLst>
                <a:gs pos="100000">
                  <a:srgbClr val="3764D6"/>
                </a:gs>
                <a:gs pos="0">
                  <a:schemeClr val="bg1"/>
                </a:gs>
              </a:gsLst>
              <a:lin ang="36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918" name="图形"/>
            <p:cNvSpPr/>
            <p:nvPr/>
          </p:nvSpPr>
          <p:spPr>
            <a:xfrm>
              <a:off x="0" y="0"/>
              <a:ext cx="1417" cy="1312"/>
            </a:xfrm>
            <a:custGeom>
              <a:avLst/>
              <a:gdLst>
                <a:gd name="connsiteX0" fmla="*/ 0 w 1231901"/>
                <a:gd name="connsiteY0" fmla="*/ 0 h 1140900"/>
                <a:gd name="connsiteX1" fmla="*/ 1146827 w 1231901"/>
                <a:gd name="connsiteY1" fmla="*/ 0 h 1140900"/>
                <a:gd name="connsiteX2" fmla="*/ 1169754 w 1231901"/>
                <a:gd name="connsiteY2" fmla="*/ 42239 h 1140900"/>
                <a:gd name="connsiteX3" fmla="*/ 1231901 w 1231901"/>
                <a:gd name="connsiteY3" fmla="*/ 350067 h 1140900"/>
                <a:gd name="connsiteX4" fmla="*/ 441068 w 1231901"/>
                <a:gd name="connsiteY4" fmla="*/ 1140900 h 1140900"/>
                <a:gd name="connsiteX5" fmla="*/ 133240 w 1231901"/>
                <a:gd name="connsiteY5" fmla="*/ 1078753 h 1140900"/>
                <a:gd name="connsiteX6" fmla="*/ 0 w 1231901"/>
                <a:gd name="connsiteY6" fmla="*/ 1006432 h 114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1901" h="1140900">
                  <a:moveTo>
                    <a:pt x="0" y="0"/>
                  </a:moveTo>
                  <a:lnTo>
                    <a:pt x="1146827" y="0"/>
                  </a:lnTo>
                  <a:lnTo>
                    <a:pt x="1169754" y="42239"/>
                  </a:lnTo>
                  <a:cubicBezTo>
                    <a:pt x="1209772" y="136853"/>
                    <a:pt x="1231901" y="240876"/>
                    <a:pt x="1231901" y="350067"/>
                  </a:cubicBezTo>
                  <a:cubicBezTo>
                    <a:pt x="1231901" y="786832"/>
                    <a:pt x="877833" y="1140900"/>
                    <a:pt x="441068" y="1140900"/>
                  </a:cubicBezTo>
                  <a:cubicBezTo>
                    <a:pt x="331877" y="1140900"/>
                    <a:pt x="227854" y="1118771"/>
                    <a:pt x="133240" y="1078753"/>
                  </a:cubicBezTo>
                  <a:lnTo>
                    <a:pt x="0" y="1006432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100000"/>
                  </a:schemeClr>
                </a:gs>
                <a:gs pos="87000">
                  <a:srgbClr val="295BD3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图形"/>
            <p:cNvSpPr/>
            <p:nvPr/>
          </p:nvSpPr>
          <p:spPr>
            <a:xfrm rot="5400000">
              <a:off x="17408" y="1122"/>
              <a:ext cx="508" cy="508"/>
            </a:xfrm>
            <a:prstGeom prst="ellipse">
              <a:avLst/>
            </a:prstGeom>
            <a:gradFill>
              <a:gsLst>
                <a:gs pos="24000">
                  <a:srgbClr val="295BD3"/>
                </a:gs>
                <a:gs pos="100000">
                  <a:srgbClr val="EFF2FD">
                    <a:alpha val="0"/>
                  </a:srgb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图形"/>
            <p:cNvSpPr/>
            <p:nvPr/>
          </p:nvSpPr>
          <p:spPr>
            <a:xfrm>
              <a:off x="17998" y="-596"/>
              <a:ext cx="1719" cy="1719"/>
            </a:xfrm>
            <a:prstGeom prst="ellipse">
              <a:avLst/>
            </a:prstGeom>
            <a:noFill/>
            <a:ln>
              <a:solidFill>
                <a:srgbClr val="3764D6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9AC47A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AutoShape 4">
            <a:extLst>
              <a:ext uri="{FF2B5EF4-FFF2-40B4-BE49-F238E27FC236}">
                <a16:creationId xmlns:a16="http://schemas.microsoft.com/office/drawing/2014/main" id="{AC6DEA7A-DB00-C105-06C0-01DC1DB8E8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322DE4-0844-4720-67CB-C1C27A8A00BD}"/>
              </a:ext>
            </a:extLst>
          </p:cNvPr>
          <p:cNvSpPr txBox="1"/>
          <p:nvPr/>
        </p:nvSpPr>
        <p:spPr>
          <a:xfrm>
            <a:off x="1197428" y="98793"/>
            <a:ext cx="97971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295B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ИЗУЧЕНИЕ СРЕДЫ ПРОГРАМИРОВАНИЯ</a:t>
            </a:r>
            <a:endParaRPr lang="ru-RU" sz="3600" dirty="0">
              <a:solidFill>
                <a:srgbClr val="295BD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4BC26C4-9D0E-79E0-189D-3D8BDDD829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295" y="2455715"/>
            <a:ext cx="4966743" cy="37250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3F48AA1-DAB1-A64A-24D4-27991DC572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962" y="2455715"/>
            <a:ext cx="4763498" cy="37250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Скругленный прямоугольник 25">
            <a:extLst>
              <a:ext uri="{FF2B5EF4-FFF2-40B4-BE49-F238E27FC236}">
                <a16:creationId xmlns:a16="http://schemas.microsoft.com/office/drawing/2014/main" id="{0816C1BE-4C2D-52BC-4571-19CCD792B34C}"/>
              </a:ext>
            </a:extLst>
          </p:cNvPr>
          <p:cNvSpPr/>
          <p:nvPr/>
        </p:nvSpPr>
        <p:spPr>
          <a:xfrm>
            <a:off x="683062" y="1515778"/>
            <a:ext cx="4955398" cy="77294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95B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1400"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2pPr>
            <a:lvl3pPr marL="1143000" eaLnBrk="0" hangingPunct="0">
              <a:defRPr sz="1400"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9pPr>
          </a:lstStyle>
          <a:p>
            <a:pPr algn="ctr"/>
            <a:r>
              <a:rPr lang="ru-RU" alt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r>
              <a:rPr lang="ru-RU" altLang="ru-R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«Движение робота по черной линии»</a:t>
            </a:r>
            <a:endParaRPr lang="ru-RU" altLang="ru-RU" sz="2800" b="1" i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25">
            <a:extLst>
              <a:ext uri="{FF2B5EF4-FFF2-40B4-BE49-F238E27FC236}">
                <a16:creationId xmlns:a16="http://schemas.microsoft.com/office/drawing/2014/main" id="{617498CB-5DA0-1B18-1620-8C7D562164A6}"/>
              </a:ext>
            </a:extLst>
          </p:cNvPr>
          <p:cNvSpPr/>
          <p:nvPr/>
        </p:nvSpPr>
        <p:spPr>
          <a:xfrm>
            <a:off x="6405990" y="1502820"/>
            <a:ext cx="4378393" cy="78590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95B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1400"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2pPr>
            <a:lvl3pPr marL="1143000" eaLnBrk="0" hangingPunct="0">
              <a:defRPr sz="1400"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9pPr>
          </a:lstStyle>
          <a:p>
            <a:pPr algn="ctr"/>
            <a:r>
              <a:rPr lang="ru-RU" alt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Программирование </a:t>
            </a:r>
          </a:p>
          <a:p>
            <a:pPr algn="ctr"/>
            <a:r>
              <a:rPr lang="ru-RU" altLang="ru-RU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роббоплатформы</a:t>
            </a:r>
            <a:r>
              <a:rPr lang="ru-RU" alt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1020688"/>
      </p:ext>
    </p:extLst>
  </p:cSld>
  <p:clrMapOvr>
    <a:masterClrMapping/>
  </p:clrMapOvr>
  <p:transition advTm="2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图形"/>
          <p:cNvGrpSpPr/>
          <p:nvPr/>
        </p:nvGrpSpPr>
        <p:grpSpPr>
          <a:xfrm>
            <a:off x="-499677" y="-279667"/>
            <a:ext cx="13442950" cy="8131810"/>
            <a:chOff x="-894" y="-596"/>
            <a:chExt cx="21170" cy="12806"/>
          </a:xfrm>
        </p:grpSpPr>
        <p:sp>
          <p:nvSpPr>
            <p:cNvPr id="64" name="图形"/>
            <p:cNvSpPr/>
            <p:nvPr/>
          </p:nvSpPr>
          <p:spPr>
            <a:xfrm rot="10800000" flipH="1">
              <a:off x="-894" y="7865"/>
              <a:ext cx="3944" cy="3944"/>
            </a:xfrm>
            <a:prstGeom prst="ellipse">
              <a:avLst/>
            </a:prstGeom>
            <a:gradFill>
              <a:gsLst>
                <a:gs pos="24000">
                  <a:srgbClr val="295BD3"/>
                </a:gs>
                <a:gs pos="100000">
                  <a:srgbClr val="EFF2FD">
                    <a:alpha val="0"/>
                  </a:srgb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图形"/>
            <p:cNvSpPr/>
            <p:nvPr/>
          </p:nvSpPr>
          <p:spPr>
            <a:xfrm>
              <a:off x="548" y="598"/>
              <a:ext cx="18105" cy="9604"/>
            </a:xfrm>
            <a:prstGeom prst="roundRect">
              <a:avLst>
                <a:gd name="adj" fmla="val 3672"/>
              </a:avLst>
            </a:prstGeom>
            <a:solidFill>
              <a:schemeClr val="bg1"/>
            </a:solidFill>
            <a:ln>
              <a:noFill/>
            </a:ln>
            <a:effectLst>
              <a:outerShdw blurRad="368300" dist="38100" dir="2700000" algn="tl" rotWithShape="0">
                <a:srgbClr val="295BD3">
                  <a:alpha val="2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0408920" algn="l"/>
                </a:tabLst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2" name="图形"/>
            <p:cNvSpPr/>
            <p:nvPr/>
          </p:nvSpPr>
          <p:spPr>
            <a:xfrm>
              <a:off x="17248" y="9055"/>
              <a:ext cx="467" cy="467"/>
            </a:xfrm>
            <a:prstGeom prst="ellipse">
              <a:avLst/>
            </a:prstGeom>
            <a:noFill/>
            <a:ln w="38100">
              <a:solidFill>
                <a:srgbClr val="3764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图形"/>
            <p:cNvSpPr/>
            <p:nvPr/>
          </p:nvSpPr>
          <p:spPr>
            <a:xfrm flipV="1">
              <a:off x="17588" y="9522"/>
              <a:ext cx="2688" cy="2688"/>
            </a:xfrm>
            <a:prstGeom prst="ellipse">
              <a:avLst/>
            </a:prstGeom>
            <a:gradFill flip="none" rotWithShape="1">
              <a:gsLst>
                <a:gs pos="100000">
                  <a:srgbClr val="3764D6"/>
                </a:gs>
                <a:gs pos="0">
                  <a:schemeClr val="bg1"/>
                </a:gs>
              </a:gsLst>
              <a:lin ang="36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918" name="图形"/>
            <p:cNvSpPr/>
            <p:nvPr/>
          </p:nvSpPr>
          <p:spPr>
            <a:xfrm>
              <a:off x="0" y="0"/>
              <a:ext cx="1417" cy="1312"/>
            </a:xfrm>
            <a:custGeom>
              <a:avLst/>
              <a:gdLst>
                <a:gd name="connsiteX0" fmla="*/ 0 w 1231901"/>
                <a:gd name="connsiteY0" fmla="*/ 0 h 1140900"/>
                <a:gd name="connsiteX1" fmla="*/ 1146827 w 1231901"/>
                <a:gd name="connsiteY1" fmla="*/ 0 h 1140900"/>
                <a:gd name="connsiteX2" fmla="*/ 1169754 w 1231901"/>
                <a:gd name="connsiteY2" fmla="*/ 42239 h 1140900"/>
                <a:gd name="connsiteX3" fmla="*/ 1231901 w 1231901"/>
                <a:gd name="connsiteY3" fmla="*/ 350067 h 1140900"/>
                <a:gd name="connsiteX4" fmla="*/ 441068 w 1231901"/>
                <a:gd name="connsiteY4" fmla="*/ 1140900 h 1140900"/>
                <a:gd name="connsiteX5" fmla="*/ 133240 w 1231901"/>
                <a:gd name="connsiteY5" fmla="*/ 1078753 h 1140900"/>
                <a:gd name="connsiteX6" fmla="*/ 0 w 1231901"/>
                <a:gd name="connsiteY6" fmla="*/ 1006432 h 114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1901" h="1140900">
                  <a:moveTo>
                    <a:pt x="0" y="0"/>
                  </a:moveTo>
                  <a:lnTo>
                    <a:pt x="1146827" y="0"/>
                  </a:lnTo>
                  <a:lnTo>
                    <a:pt x="1169754" y="42239"/>
                  </a:lnTo>
                  <a:cubicBezTo>
                    <a:pt x="1209772" y="136853"/>
                    <a:pt x="1231901" y="240876"/>
                    <a:pt x="1231901" y="350067"/>
                  </a:cubicBezTo>
                  <a:cubicBezTo>
                    <a:pt x="1231901" y="786832"/>
                    <a:pt x="877833" y="1140900"/>
                    <a:pt x="441068" y="1140900"/>
                  </a:cubicBezTo>
                  <a:cubicBezTo>
                    <a:pt x="331877" y="1140900"/>
                    <a:pt x="227854" y="1118771"/>
                    <a:pt x="133240" y="1078753"/>
                  </a:cubicBezTo>
                  <a:lnTo>
                    <a:pt x="0" y="1006432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100000"/>
                  </a:schemeClr>
                </a:gs>
                <a:gs pos="87000">
                  <a:srgbClr val="295BD3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图形"/>
            <p:cNvSpPr/>
            <p:nvPr/>
          </p:nvSpPr>
          <p:spPr>
            <a:xfrm rot="5400000">
              <a:off x="17408" y="1122"/>
              <a:ext cx="508" cy="508"/>
            </a:xfrm>
            <a:prstGeom prst="ellipse">
              <a:avLst/>
            </a:prstGeom>
            <a:gradFill>
              <a:gsLst>
                <a:gs pos="24000">
                  <a:srgbClr val="295BD3"/>
                </a:gs>
                <a:gs pos="100000">
                  <a:srgbClr val="EFF2FD">
                    <a:alpha val="0"/>
                  </a:srgb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图形"/>
            <p:cNvSpPr/>
            <p:nvPr/>
          </p:nvSpPr>
          <p:spPr>
            <a:xfrm>
              <a:off x="17998" y="-596"/>
              <a:ext cx="1719" cy="1719"/>
            </a:xfrm>
            <a:prstGeom prst="ellipse">
              <a:avLst/>
            </a:prstGeom>
            <a:noFill/>
            <a:ln>
              <a:solidFill>
                <a:srgbClr val="3764D6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9AC47A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AutoShape 4">
            <a:extLst>
              <a:ext uri="{FF2B5EF4-FFF2-40B4-BE49-F238E27FC236}">
                <a16:creationId xmlns:a16="http://schemas.microsoft.com/office/drawing/2014/main" id="{AC6DEA7A-DB00-C105-06C0-01DC1DB8E8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976F52-27C4-1C5C-3E68-BBB97CFC6F3C}"/>
              </a:ext>
            </a:extLst>
          </p:cNvPr>
          <p:cNvSpPr txBox="1"/>
          <p:nvPr/>
        </p:nvSpPr>
        <p:spPr>
          <a:xfrm>
            <a:off x="1278890" y="98793"/>
            <a:ext cx="96342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sz="3600" b="1" dirty="0">
                <a:solidFill>
                  <a:srgbClr val="295BD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ИСПЫТАНИЕ ПОЛУЧЕННОГО РОБОТА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E5896B2-E67E-C8A8-4AA5-9D037E2A54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9979" y="2106386"/>
            <a:ext cx="2348702" cy="264522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138FDD9-38B1-CF01-3F28-2DADCD330E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974" y="1448086"/>
            <a:ext cx="3004242" cy="400565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880974F-80AC-6FA7-F9C0-9EBCDCC1DBE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08669" y="1293646"/>
            <a:ext cx="2500606" cy="42707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4572476"/>
      </p:ext>
    </p:extLst>
  </p:cSld>
  <p:clrMapOvr>
    <a:masterClrMapping/>
  </p:clrMapOvr>
  <p:transition advTm="2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图形"/>
          <p:cNvGrpSpPr/>
          <p:nvPr/>
        </p:nvGrpSpPr>
        <p:grpSpPr>
          <a:xfrm>
            <a:off x="-499677" y="-279667"/>
            <a:ext cx="13442950" cy="8131810"/>
            <a:chOff x="-894" y="-596"/>
            <a:chExt cx="21170" cy="12806"/>
          </a:xfrm>
        </p:grpSpPr>
        <p:sp>
          <p:nvSpPr>
            <p:cNvPr id="64" name="图形"/>
            <p:cNvSpPr/>
            <p:nvPr/>
          </p:nvSpPr>
          <p:spPr>
            <a:xfrm rot="10800000" flipH="1">
              <a:off x="-894" y="7865"/>
              <a:ext cx="3944" cy="3944"/>
            </a:xfrm>
            <a:prstGeom prst="ellipse">
              <a:avLst/>
            </a:prstGeom>
            <a:gradFill>
              <a:gsLst>
                <a:gs pos="24000">
                  <a:srgbClr val="295BD3"/>
                </a:gs>
                <a:gs pos="100000">
                  <a:srgbClr val="EFF2FD">
                    <a:alpha val="0"/>
                  </a:srgb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图形"/>
            <p:cNvSpPr/>
            <p:nvPr/>
          </p:nvSpPr>
          <p:spPr>
            <a:xfrm>
              <a:off x="548" y="598"/>
              <a:ext cx="18105" cy="9604"/>
            </a:xfrm>
            <a:prstGeom prst="roundRect">
              <a:avLst>
                <a:gd name="adj" fmla="val 3672"/>
              </a:avLst>
            </a:prstGeom>
            <a:solidFill>
              <a:schemeClr val="bg1"/>
            </a:solidFill>
            <a:ln>
              <a:noFill/>
            </a:ln>
            <a:effectLst>
              <a:outerShdw blurRad="368300" dist="38100" dir="2700000" algn="tl" rotWithShape="0">
                <a:srgbClr val="295BD3">
                  <a:alpha val="2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0408920" algn="l"/>
                </a:tabLst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2" name="图形"/>
            <p:cNvSpPr/>
            <p:nvPr/>
          </p:nvSpPr>
          <p:spPr>
            <a:xfrm>
              <a:off x="17248" y="9055"/>
              <a:ext cx="467" cy="467"/>
            </a:xfrm>
            <a:prstGeom prst="ellipse">
              <a:avLst/>
            </a:prstGeom>
            <a:noFill/>
            <a:ln w="38100">
              <a:solidFill>
                <a:srgbClr val="3764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图形"/>
            <p:cNvSpPr/>
            <p:nvPr/>
          </p:nvSpPr>
          <p:spPr>
            <a:xfrm flipV="1">
              <a:off x="17588" y="9522"/>
              <a:ext cx="2688" cy="2688"/>
            </a:xfrm>
            <a:prstGeom prst="ellipse">
              <a:avLst/>
            </a:prstGeom>
            <a:gradFill flip="none" rotWithShape="1">
              <a:gsLst>
                <a:gs pos="100000">
                  <a:srgbClr val="3764D6"/>
                </a:gs>
                <a:gs pos="0">
                  <a:schemeClr val="bg1"/>
                </a:gs>
              </a:gsLst>
              <a:lin ang="36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918" name="图形"/>
            <p:cNvSpPr/>
            <p:nvPr/>
          </p:nvSpPr>
          <p:spPr>
            <a:xfrm>
              <a:off x="0" y="0"/>
              <a:ext cx="1417" cy="1312"/>
            </a:xfrm>
            <a:custGeom>
              <a:avLst/>
              <a:gdLst>
                <a:gd name="connsiteX0" fmla="*/ 0 w 1231901"/>
                <a:gd name="connsiteY0" fmla="*/ 0 h 1140900"/>
                <a:gd name="connsiteX1" fmla="*/ 1146827 w 1231901"/>
                <a:gd name="connsiteY1" fmla="*/ 0 h 1140900"/>
                <a:gd name="connsiteX2" fmla="*/ 1169754 w 1231901"/>
                <a:gd name="connsiteY2" fmla="*/ 42239 h 1140900"/>
                <a:gd name="connsiteX3" fmla="*/ 1231901 w 1231901"/>
                <a:gd name="connsiteY3" fmla="*/ 350067 h 1140900"/>
                <a:gd name="connsiteX4" fmla="*/ 441068 w 1231901"/>
                <a:gd name="connsiteY4" fmla="*/ 1140900 h 1140900"/>
                <a:gd name="connsiteX5" fmla="*/ 133240 w 1231901"/>
                <a:gd name="connsiteY5" fmla="*/ 1078753 h 1140900"/>
                <a:gd name="connsiteX6" fmla="*/ 0 w 1231901"/>
                <a:gd name="connsiteY6" fmla="*/ 1006432 h 114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1901" h="1140900">
                  <a:moveTo>
                    <a:pt x="0" y="0"/>
                  </a:moveTo>
                  <a:lnTo>
                    <a:pt x="1146827" y="0"/>
                  </a:lnTo>
                  <a:lnTo>
                    <a:pt x="1169754" y="42239"/>
                  </a:lnTo>
                  <a:cubicBezTo>
                    <a:pt x="1209772" y="136853"/>
                    <a:pt x="1231901" y="240876"/>
                    <a:pt x="1231901" y="350067"/>
                  </a:cubicBezTo>
                  <a:cubicBezTo>
                    <a:pt x="1231901" y="786832"/>
                    <a:pt x="877833" y="1140900"/>
                    <a:pt x="441068" y="1140900"/>
                  </a:cubicBezTo>
                  <a:cubicBezTo>
                    <a:pt x="331877" y="1140900"/>
                    <a:pt x="227854" y="1118771"/>
                    <a:pt x="133240" y="1078753"/>
                  </a:cubicBezTo>
                  <a:lnTo>
                    <a:pt x="0" y="1006432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100000"/>
                  </a:schemeClr>
                </a:gs>
                <a:gs pos="87000">
                  <a:srgbClr val="295BD3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图形"/>
            <p:cNvSpPr/>
            <p:nvPr/>
          </p:nvSpPr>
          <p:spPr>
            <a:xfrm rot="5400000">
              <a:off x="17408" y="1122"/>
              <a:ext cx="508" cy="508"/>
            </a:xfrm>
            <a:prstGeom prst="ellipse">
              <a:avLst/>
            </a:prstGeom>
            <a:gradFill>
              <a:gsLst>
                <a:gs pos="24000">
                  <a:srgbClr val="295BD3"/>
                </a:gs>
                <a:gs pos="100000">
                  <a:srgbClr val="EFF2FD">
                    <a:alpha val="0"/>
                  </a:srgb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图形"/>
            <p:cNvSpPr/>
            <p:nvPr/>
          </p:nvSpPr>
          <p:spPr>
            <a:xfrm>
              <a:off x="17998" y="-596"/>
              <a:ext cx="1719" cy="1719"/>
            </a:xfrm>
            <a:prstGeom prst="ellipse">
              <a:avLst/>
            </a:prstGeom>
            <a:noFill/>
            <a:ln>
              <a:solidFill>
                <a:srgbClr val="3764D6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9AC47A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AutoShape 4">
            <a:extLst>
              <a:ext uri="{FF2B5EF4-FFF2-40B4-BE49-F238E27FC236}">
                <a16:creationId xmlns:a16="http://schemas.microsoft.com/office/drawing/2014/main" id="{AC6DEA7A-DB00-C105-06C0-01DC1DB8E8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6C8ED4-3DEC-E16D-5611-BF8694805502}"/>
              </a:ext>
            </a:extLst>
          </p:cNvPr>
          <p:cNvSpPr txBox="1"/>
          <p:nvPr/>
        </p:nvSpPr>
        <p:spPr>
          <a:xfrm>
            <a:off x="2950028" y="-57051"/>
            <a:ext cx="5246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295B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ПОДВЕДЕМ ИТОГИ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0E9ADA-B641-B47F-3563-AF21CB91D173}"/>
              </a:ext>
            </a:extLst>
          </p:cNvPr>
          <p:cNvSpPr txBox="1"/>
          <p:nvPr/>
        </p:nvSpPr>
        <p:spPr>
          <a:xfrm>
            <a:off x="1003867" y="1133843"/>
            <a:ext cx="10489065" cy="4081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altLang="ru-RU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Изучена</a:t>
            </a:r>
            <a:r>
              <a:rPr lang="ru-RU" altLang="ru-RU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роббоплатформа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Изучены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основы программирования в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Robbo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Scratch</a:t>
            </a:r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Определен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принцип  создания программы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Robbo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Scratch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Протестирован 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полученный робот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2080271"/>
      </p:ext>
    </p:extLst>
  </p:cSld>
  <p:clrMapOvr>
    <a:masterClrMapping/>
  </p:clrMapOvr>
  <p:transition advTm="2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图形"/>
          <p:cNvGrpSpPr/>
          <p:nvPr/>
        </p:nvGrpSpPr>
        <p:grpSpPr>
          <a:xfrm>
            <a:off x="-499677" y="-279667"/>
            <a:ext cx="13442950" cy="8131810"/>
            <a:chOff x="-894" y="-596"/>
            <a:chExt cx="21170" cy="12806"/>
          </a:xfrm>
        </p:grpSpPr>
        <p:sp>
          <p:nvSpPr>
            <p:cNvPr id="64" name="图形"/>
            <p:cNvSpPr/>
            <p:nvPr/>
          </p:nvSpPr>
          <p:spPr>
            <a:xfrm rot="10800000" flipH="1">
              <a:off x="-894" y="7865"/>
              <a:ext cx="3944" cy="3944"/>
            </a:xfrm>
            <a:prstGeom prst="ellipse">
              <a:avLst/>
            </a:prstGeom>
            <a:gradFill>
              <a:gsLst>
                <a:gs pos="24000">
                  <a:srgbClr val="295BD3"/>
                </a:gs>
                <a:gs pos="100000">
                  <a:srgbClr val="EFF2FD">
                    <a:alpha val="0"/>
                  </a:srgb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图形"/>
            <p:cNvSpPr/>
            <p:nvPr/>
          </p:nvSpPr>
          <p:spPr>
            <a:xfrm>
              <a:off x="548" y="598"/>
              <a:ext cx="18105" cy="9604"/>
            </a:xfrm>
            <a:prstGeom prst="roundRect">
              <a:avLst>
                <a:gd name="adj" fmla="val 3672"/>
              </a:avLst>
            </a:prstGeom>
            <a:solidFill>
              <a:schemeClr val="bg1"/>
            </a:solidFill>
            <a:ln>
              <a:noFill/>
            </a:ln>
            <a:effectLst>
              <a:outerShdw blurRad="368300" dist="38100" dir="2700000" algn="tl" rotWithShape="0">
                <a:srgbClr val="295BD3">
                  <a:alpha val="2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0408920" algn="l"/>
                </a:tabLst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2" name="图形"/>
            <p:cNvSpPr/>
            <p:nvPr/>
          </p:nvSpPr>
          <p:spPr>
            <a:xfrm>
              <a:off x="17248" y="9055"/>
              <a:ext cx="467" cy="467"/>
            </a:xfrm>
            <a:prstGeom prst="ellipse">
              <a:avLst/>
            </a:prstGeom>
            <a:noFill/>
            <a:ln w="38100">
              <a:solidFill>
                <a:srgbClr val="3764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图形"/>
            <p:cNvSpPr/>
            <p:nvPr/>
          </p:nvSpPr>
          <p:spPr>
            <a:xfrm flipV="1">
              <a:off x="17588" y="9522"/>
              <a:ext cx="2688" cy="2688"/>
            </a:xfrm>
            <a:prstGeom prst="ellipse">
              <a:avLst/>
            </a:prstGeom>
            <a:gradFill flip="none" rotWithShape="1">
              <a:gsLst>
                <a:gs pos="100000">
                  <a:srgbClr val="3764D6"/>
                </a:gs>
                <a:gs pos="0">
                  <a:schemeClr val="bg1"/>
                </a:gs>
              </a:gsLst>
              <a:lin ang="36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918" name="图形"/>
            <p:cNvSpPr/>
            <p:nvPr/>
          </p:nvSpPr>
          <p:spPr>
            <a:xfrm>
              <a:off x="0" y="0"/>
              <a:ext cx="1417" cy="1312"/>
            </a:xfrm>
            <a:custGeom>
              <a:avLst/>
              <a:gdLst>
                <a:gd name="connsiteX0" fmla="*/ 0 w 1231901"/>
                <a:gd name="connsiteY0" fmla="*/ 0 h 1140900"/>
                <a:gd name="connsiteX1" fmla="*/ 1146827 w 1231901"/>
                <a:gd name="connsiteY1" fmla="*/ 0 h 1140900"/>
                <a:gd name="connsiteX2" fmla="*/ 1169754 w 1231901"/>
                <a:gd name="connsiteY2" fmla="*/ 42239 h 1140900"/>
                <a:gd name="connsiteX3" fmla="*/ 1231901 w 1231901"/>
                <a:gd name="connsiteY3" fmla="*/ 350067 h 1140900"/>
                <a:gd name="connsiteX4" fmla="*/ 441068 w 1231901"/>
                <a:gd name="connsiteY4" fmla="*/ 1140900 h 1140900"/>
                <a:gd name="connsiteX5" fmla="*/ 133240 w 1231901"/>
                <a:gd name="connsiteY5" fmla="*/ 1078753 h 1140900"/>
                <a:gd name="connsiteX6" fmla="*/ 0 w 1231901"/>
                <a:gd name="connsiteY6" fmla="*/ 1006432 h 114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1901" h="1140900">
                  <a:moveTo>
                    <a:pt x="0" y="0"/>
                  </a:moveTo>
                  <a:lnTo>
                    <a:pt x="1146827" y="0"/>
                  </a:lnTo>
                  <a:lnTo>
                    <a:pt x="1169754" y="42239"/>
                  </a:lnTo>
                  <a:cubicBezTo>
                    <a:pt x="1209772" y="136853"/>
                    <a:pt x="1231901" y="240876"/>
                    <a:pt x="1231901" y="350067"/>
                  </a:cubicBezTo>
                  <a:cubicBezTo>
                    <a:pt x="1231901" y="786832"/>
                    <a:pt x="877833" y="1140900"/>
                    <a:pt x="441068" y="1140900"/>
                  </a:cubicBezTo>
                  <a:cubicBezTo>
                    <a:pt x="331877" y="1140900"/>
                    <a:pt x="227854" y="1118771"/>
                    <a:pt x="133240" y="1078753"/>
                  </a:cubicBezTo>
                  <a:lnTo>
                    <a:pt x="0" y="1006432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100000"/>
                  </a:schemeClr>
                </a:gs>
                <a:gs pos="87000">
                  <a:srgbClr val="295BD3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图形"/>
            <p:cNvSpPr/>
            <p:nvPr/>
          </p:nvSpPr>
          <p:spPr>
            <a:xfrm rot="5400000">
              <a:off x="17408" y="1122"/>
              <a:ext cx="508" cy="508"/>
            </a:xfrm>
            <a:prstGeom prst="ellipse">
              <a:avLst/>
            </a:prstGeom>
            <a:gradFill>
              <a:gsLst>
                <a:gs pos="24000">
                  <a:srgbClr val="295BD3"/>
                </a:gs>
                <a:gs pos="100000">
                  <a:srgbClr val="EFF2FD">
                    <a:alpha val="0"/>
                  </a:srgb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图形"/>
            <p:cNvSpPr/>
            <p:nvPr/>
          </p:nvSpPr>
          <p:spPr>
            <a:xfrm>
              <a:off x="17998" y="-596"/>
              <a:ext cx="1719" cy="1719"/>
            </a:xfrm>
            <a:prstGeom prst="ellipse">
              <a:avLst/>
            </a:prstGeom>
            <a:noFill/>
            <a:ln>
              <a:solidFill>
                <a:srgbClr val="3764D6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9AC47A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AutoShape 4">
            <a:extLst>
              <a:ext uri="{FF2B5EF4-FFF2-40B4-BE49-F238E27FC236}">
                <a16:creationId xmlns:a16="http://schemas.microsoft.com/office/drawing/2014/main" id="{AC6DEA7A-DB00-C105-06C0-01DC1DB8E8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CA9841-BCDF-5B4E-173B-96DA16BD759B}"/>
              </a:ext>
            </a:extLst>
          </p:cNvPr>
          <p:cNvSpPr txBox="1">
            <a:spLocks/>
          </p:cNvSpPr>
          <p:nvPr/>
        </p:nvSpPr>
        <p:spPr>
          <a:xfrm>
            <a:off x="1513115" y="2526506"/>
            <a:ext cx="7772400" cy="15001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0" lvl="4" indent="0" algn="ctr">
              <a:buNone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0413790"/>
      </p:ext>
    </p:extLst>
  </p:cSld>
  <p:clrMapOvr>
    <a:masterClrMapping/>
  </p:clrMapOvr>
  <p:transition advTm="2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www.freeppt7.com">
  <a:themeElements>
    <a:clrScheme name="自定义 744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295BD3"/>
      </a:accent1>
      <a:accent2>
        <a:srgbClr val="6286E0"/>
      </a:accent2>
      <a:accent3>
        <a:srgbClr val="295BD3"/>
      </a:accent3>
      <a:accent4>
        <a:srgbClr val="6286E0"/>
      </a:accent4>
      <a:accent5>
        <a:srgbClr val="295BD3"/>
      </a:accent5>
      <a:accent6>
        <a:srgbClr val="6286E0"/>
      </a:accent6>
      <a:hlink>
        <a:srgbClr val="295BD3"/>
      </a:hlink>
      <a:folHlink>
        <a:srgbClr val="6286E0"/>
      </a:folHlink>
    </a:clrScheme>
    <a:fontScheme name="s42loj5j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字魂58号-创中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字魂58号-创中黑"/>
        <a:ea typeface=""/>
        <a:cs typeface=""/>
        <a:font script="Jpan" typeface="ＭＳ Ｐゴシック"/>
        <a:font script="Hang" typeface="맑은 고딕"/>
        <a:font script="Hans" typeface="字魂58号-创中黑"/>
        <a:font script="Hant" typeface="新細明體"/>
        <a:font script="Arab" typeface="字魂58号-创中黑"/>
        <a:font script="Hebr" typeface="字魂58号-创中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字魂58号-创中黑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字魂58号-创中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字魂58号-创中黑"/>
        <a:ea typeface=""/>
        <a:cs typeface=""/>
        <a:font script="Jpan" typeface="ＭＳ Ｐゴシック"/>
        <a:font script="Hang" typeface="맑은 고딕"/>
        <a:font script="Hans" typeface="字魂58号-创中黑"/>
        <a:font script="Hant" typeface="新細明體"/>
        <a:font script="Arab" typeface="字魂58号-创中黑"/>
        <a:font script="Hebr" typeface="字魂58号-创中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字魂58号-创中黑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1698</TotalTime>
  <Words>166</Words>
  <Application>Microsoft Office PowerPoint</Application>
  <PresentationFormat>Широкоэкранный</PresentationFormat>
  <Paragraphs>38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8" baseType="lpstr">
      <vt:lpstr>微软雅黑</vt:lpstr>
      <vt:lpstr>Arial</vt:lpstr>
      <vt:lpstr>Calibri</vt:lpstr>
      <vt:lpstr>Times New Roman</vt:lpstr>
      <vt:lpstr>Wingdings</vt:lpstr>
      <vt:lpstr>字魂58号-创中黑</vt:lpstr>
      <vt:lpstr>思源黑体 CN Medium</vt:lpstr>
      <vt:lpstr>思源黑体 CN Normal</vt:lpstr>
      <vt:lpstr>www.freeppt7.com</vt:lpstr>
      <vt:lpstr>www.jpppt.com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蓝色航天</dc:title>
  <dc:creator>第一PPT</dc:creator>
  <cp:keywords>www.1ppt.com</cp:keywords>
  <dc:description>www.1ppt.com</dc:description>
  <cp:lastModifiedBy>Воропаева Ольга Александровна</cp:lastModifiedBy>
  <cp:revision>345</cp:revision>
  <dcterms:created xsi:type="dcterms:W3CDTF">2019-06-19T02:08:00Z</dcterms:created>
  <dcterms:modified xsi:type="dcterms:W3CDTF">2023-11-13T18:41:11Z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2052-11.1.0.11372</vt:lpwstr>
  </property>
  <property fmtid="{D5CDD505-2E9C-101B-9397-08002B2CF9AE}" pid="3" name="KSOSaveFontToCloudKey">
    <vt:lpwstr>212913176_cloud</vt:lpwstr>
  </property>
  <property fmtid="{D5CDD505-2E9C-101B-9397-08002B2CF9AE}" pid="4" name="ICV">
    <vt:lpwstr>34A87A8623BA4D7C8FEEAA3B5DA9FDE1</vt:lpwstr>
  </property>
</Properties>
</file>