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"/>
  </p:notesMasterIdLst>
  <p:sldIdLst>
    <p:sldId id="265" r:id="rId2"/>
    <p:sldId id="257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4536" autoAdjust="0"/>
  </p:normalViewPr>
  <p:slideViewPr>
    <p:cSldViewPr>
      <p:cViewPr varScale="1">
        <p:scale>
          <a:sx n="95" d="100"/>
          <a:sy n="95" d="100"/>
        </p:scale>
        <p:origin x="239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85-4C2B-8EB9-EC66EA2D74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85-4C2B-8EB9-EC66EA2D74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85-4C2B-8EB9-EC66EA2D74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Переработка в сырье</c:v>
                </c:pt>
                <c:pt idx="1">
                  <c:v>Сжигается</c:v>
                </c:pt>
                <c:pt idx="2">
                  <c:v>Лежит на свалке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85-4C2B-8EB9-EC66EA2D7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3"/>
        <c:delete val="1"/>
      </c:legendEntry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C499-B7B1-4DF0-A39F-F2509E3BA297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784B5-E8E2-4E8A-9D47-0BC41535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784B5-E8E2-4E8A-9D47-0BC4153500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784B5-E8E2-4E8A-9D47-0BC4153500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3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Лаврентий: Программировали данных роботов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среде программирования LEGO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EducationWeDoSoftware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v1.2 и 2.0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понадобилось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несколько программ: первая – это программа для самосвала в среде программирования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WeDo2.0, которая за счет поворота мотора в лево и право, а также мощности мотора поднимает и опускает кузов.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программа для самого комплекса: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срабатывает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транспортерная лента за счет мощности и поворота мотора в право,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дальше срабатывает первый шредер, так как мы установили датчик расстояния, который посылает сигналы мотору шредера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паузы в 1 секунду срабатывает транспортерная лента 2 за счет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повората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мотора в лево и работает в течение 1 сек.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Переходим к программе на другом ноутбуке: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шредера 2 зависит от вращения мотора в право в течение 2 сек.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паузы начинает работу транспортерная лента 3 с мощностью 10, поворот мотора против часовой стрелки и работает в течение 3 сек.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последняя работа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автотратспорта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тележкой. На тележке установлен датчик расстояния, который при виде объектов отправляет сигнал мотору автотранспорта и мотор поворачивается по часовой стрелки в течение 2 сек.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Примечания: Маркировка (точки над программными блоками) обозначается для работы определенного мотора, чтоб разграничить работу моторов.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Датчик расстояния видит на расстоянии 15 см.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одному ноутбуку возможно подключить только 3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-коммутатора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784B5-E8E2-4E8A-9D47-0BC4153500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6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297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9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4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3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2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4056" y="281270"/>
            <a:ext cx="50600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cap="all" dirty="0" err="1" smtClean="0">
                <a:solidFill>
                  <a:srgbClr val="002060"/>
                </a:solidFill>
              </a:rPr>
              <a:t>Робофинист</a:t>
            </a:r>
            <a:r>
              <a:rPr lang="ru-RU" sz="2000" cap="all" dirty="0" smtClean="0">
                <a:solidFill>
                  <a:srgbClr val="002060"/>
                </a:solidFill>
              </a:rPr>
              <a:t> 2017</a:t>
            </a:r>
            <a:endParaRPr lang="ru-RU" sz="2000" cap="all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591" y="91398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«Решение проблемы переработки автомобильных шин с помощью роботов»</a:t>
            </a:r>
            <a:endParaRPr lang="ru-RU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78" y="5943242"/>
            <a:ext cx="659419" cy="914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59290"/>
            <a:ext cx="1432955" cy="1081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3" y="4869160"/>
            <a:ext cx="720080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7907" y="4941168"/>
            <a:ext cx="6406461" cy="1188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Команда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«Пожиратели шин»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Грязев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 Лаврентий, Мальцев Игорь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Ульянова Татьяна Николаевна</a:t>
            </a:r>
          </a:p>
        </p:txBody>
      </p:sp>
      <p:pic>
        <p:nvPicPr>
          <p:cNvPr id="10" name="Picture 4" descr="https://pp.userapi.com/c637531/v637531278/41e0a/xaX266s_GpA.jpg"/>
          <p:cNvPicPr>
            <a:picLocks noChangeAspect="1" noChangeArrowheads="1"/>
          </p:cNvPicPr>
          <p:nvPr/>
        </p:nvPicPr>
        <p:blipFill>
          <a:blip r:embed="rId6"/>
          <a:srcRect l="9917" t="26445" r="12401"/>
          <a:stretch>
            <a:fillRect/>
          </a:stretch>
        </p:blipFill>
        <p:spPr bwMode="auto">
          <a:xfrm>
            <a:off x="2297812" y="1916832"/>
            <a:ext cx="4992218" cy="265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788" y="20628"/>
            <a:ext cx="4118395" cy="1372359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уменьшить загрязнение окружающей среды с помощью создания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действующей роботизированной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модели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автоматической переработки автомобильных шин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11101" y="3429000"/>
            <a:ext cx="3456384" cy="330531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За 1 год в Ижевске скапливается около 60 тыс. грузовых и 430 тыс. легковых изношенных шин</a:t>
            </a:r>
          </a:p>
          <a:p>
            <a:pPr>
              <a:spcAft>
                <a:spcPts val="0"/>
              </a:spcAft>
            </a:pPr>
            <a:r>
              <a:rPr lang="ru-RU" sz="1400" dirty="0" err="1" smtClean="0">
                <a:solidFill>
                  <a:srgbClr val="002060"/>
                </a:solidFill>
              </a:rPr>
              <a:t>Отсутствуе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системы сбора изношенных шин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Маломощные предприятия по переработке (19 предприятий в РФ)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 Ижевске </a:t>
            </a:r>
            <a:r>
              <a:rPr lang="ru-RU" sz="1400" u="sng" dirty="0" smtClean="0">
                <a:solidFill>
                  <a:srgbClr val="002060"/>
                </a:solidFill>
              </a:rPr>
              <a:t>в 2014 г</a:t>
            </a:r>
            <a:r>
              <a:rPr lang="ru-RU" sz="1400" dirty="0" smtClean="0">
                <a:solidFill>
                  <a:srgbClr val="002060"/>
                </a:solidFill>
              </a:rPr>
              <a:t>. сгорел завод по переработке шин.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Дорогостоящее оборудование для дробления и быстрый износ</a:t>
            </a:r>
          </a:p>
          <a:p>
            <a:pPr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2217" y="154084"/>
            <a:ext cx="4259481" cy="917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Проблема утилизации шин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России и Ижевске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14618002"/>
              </p:ext>
            </p:extLst>
          </p:nvPr>
        </p:nvGraphicFramePr>
        <p:xfrm>
          <a:off x="395536" y="876449"/>
          <a:ext cx="3543642" cy="27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https://pp.userapi.com/c836123/v836123364/32946/ybWRNrn3h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313" y="1248388"/>
            <a:ext cx="4685673" cy="318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4513746" y="4588090"/>
            <a:ext cx="4380979" cy="212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Погрузка шин на транспортерную ленту </a:t>
            </a:r>
            <a:r>
              <a:rPr lang="en-US" sz="1400" dirty="0" smtClean="0">
                <a:solidFill>
                  <a:srgbClr val="002060"/>
                </a:solidFill>
              </a:rPr>
              <a:t>N1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Загрузка шин в шредер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r>
              <a:rPr lang="ru-RU" sz="1400" dirty="0" smtClean="0">
                <a:solidFill>
                  <a:srgbClr val="002060"/>
                </a:solidFill>
              </a:rPr>
              <a:t>1 для резки на крупную фракцию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Транспортерная лента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r>
              <a:rPr lang="ru-RU" sz="1400" dirty="0" smtClean="0">
                <a:solidFill>
                  <a:srgbClr val="002060"/>
                </a:solidFill>
              </a:rPr>
              <a:t>2 доставляет резиновые слайсы в шредер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r>
              <a:rPr lang="ru-RU" sz="1400" dirty="0" smtClean="0">
                <a:solidFill>
                  <a:srgbClr val="002060"/>
                </a:solidFill>
              </a:rPr>
              <a:t>2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Получение крошки в шредер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r>
              <a:rPr lang="ru-RU" sz="1400" dirty="0" smtClean="0">
                <a:solidFill>
                  <a:srgbClr val="002060"/>
                </a:solidFill>
              </a:rPr>
              <a:t>2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</a:rPr>
              <a:t>Транспортерная лента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r>
              <a:rPr lang="ru-RU" sz="1400" dirty="0" smtClean="0">
                <a:solidFill>
                  <a:srgbClr val="002060"/>
                </a:solidFill>
              </a:rPr>
              <a:t>3 доставляет резиновую крошку в транспортировочную тележку для дальнейшего складирования и применения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8986" y="1392987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ЛЕГО-модель комплекса по переработке шин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 l="16328" t="5085" r="34367" b="60694"/>
          <a:stretch>
            <a:fillRect/>
          </a:stretch>
        </p:blipFill>
        <p:spPr>
          <a:xfrm>
            <a:off x="0" y="4438609"/>
            <a:ext cx="4500562" cy="21431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rcRect l="10315" t="26473" r="40379" b="37167"/>
          <a:stretch>
            <a:fillRect/>
          </a:stretch>
        </p:blipFill>
        <p:spPr>
          <a:xfrm>
            <a:off x="4500562" y="4438609"/>
            <a:ext cx="4643438" cy="21431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3844112"/>
            <a:ext cx="374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комплекса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 l="15393" t="18803" r="38108" b="59544"/>
          <a:stretch>
            <a:fillRect/>
          </a:stretch>
        </p:blipFill>
        <p:spPr bwMode="auto">
          <a:xfrm>
            <a:off x="5815152" y="3248436"/>
            <a:ext cx="3328848" cy="10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15152" y="2786771"/>
            <a:ext cx="3352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Программа самосвала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45" y="-48630"/>
            <a:ext cx="1432955" cy="1081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0600" y="103257"/>
            <a:ext cx="5055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Комплекс для переработки автопокрышек собран из конструкторов: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Базовый и ресурсный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LEGO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WeDo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LEGOWeDo2.0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Датчик расстояния - 2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Мотор - 8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Лего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-коммутатор - 4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Программирование осуществляется в среде LEGO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Education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WeDo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Software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v1.2 и 2.0.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программирования комплекса необходимо 3 ноутбука с установленными программами.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952</TotalTime>
  <Words>431</Words>
  <Application>Microsoft Office PowerPoint</Application>
  <PresentationFormat>Экран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Параллакс</vt:lpstr>
      <vt:lpstr>Презентация PowerPoint</vt:lpstr>
      <vt:lpstr>Цель: уменьшить загрязнение окружающей среды с помощью создания действующей роботизированной модели автоматической переработки автомобильных шин.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изношенных автомобильных шин в России</dc:title>
  <dc:creator>Антон Мальцев</dc:creator>
  <cp:lastModifiedBy>Пользователь Windows</cp:lastModifiedBy>
  <cp:revision>79</cp:revision>
  <dcterms:modified xsi:type="dcterms:W3CDTF">2017-09-04T07:05:17Z</dcterms:modified>
</cp:coreProperties>
</file>