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1" r:id="rId3"/>
    <p:sldId id="266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13801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63489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8051457"/>
      </p:ext>
    </p:extLst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6849"/>
      </p:ext>
    </p:extLst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609821"/>
      </p:ext>
    </p:extLst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01926"/>
      </p:ext>
    </p:extLst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32592"/>
      </p:ext>
    </p:extLst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94244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77955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12627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56919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76372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59422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85945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03352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04724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BA78-06C2-49EC-9899-2B522418C3F4}" type="datetimeFigureOut">
              <a:rPr lang="ru-RU" smtClean="0"/>
              <a:t>06.09.2017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68745A9-DEDC-4321-8FA7-E3C9FC4B0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41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ransition spd="slow">
    <p:split orient="vert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9544" y="0"/>
            <a:ext cx="10776723" cy="91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МЕЖДУНАРОДНЫЙ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6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ФЕСТИВАЛЬ РОБОТОТЕХНИКИ «РОБОФИНИСТ</a:t>
            </a:r>
            <a:r>
              <a:rPr lang="ru-RU" sz="26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6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45776" y="1969831"/>
            <a:ext cx="7160358" cy="93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 «Писарь Яшка»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91552" y="3499322"/>
            <a:ext cx="8100447" cy="3356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89965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Участники: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Петербургский Никита Андреевич, 11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класс, </a:t>
            </a:r>
            <a:r>
              <a:rPr lang="ru-RU" sz="24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Польдина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Юлия Сергеевна, 8 класс, МОУ 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«Старошайговская средняя общеобразовательная школа №2» Старошайговского района Республики Мордовия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89965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проекта: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Демкин Николай Петрович</a:t>
            </a:r>
            <a:r>
              <a:rPr lang="ru-RU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учитель физики и информатики МОУ «Старошайговская средняя общеобразовательная школа №2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760" y="6370494"/>
            <a:ext cx="393203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Санкт-Петербург, 2017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6394" y="1201032"/>
            <a:ext cx="870484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Программа: Свободная творческая категория (старшая)</a:t>
            </a:r>
            <a:endParaRPr lang="ru-RU" sz="1000" b="1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1" t="22442" r="20962" b="16224"/>
          <a:stretch/>
        </p:blipFill>
        <p:spPr>
          <a:xfrm>
            <a:off x="0" y="3110061"/>
            <a:ext cx="4101825" cy="305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66878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3908" y="1"/>
            <a:ext cx="5337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написания всех букв русского алфавита используем комбинацию из двух цветов согласно кодовой таблице.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1317"/>
              </p:ext>
            </p:extLst>
          </p:nvPr>
        </p:nvGraphicFramePr>
        <p:xfrm>
          <a:off x="130053" y="269369"/>
          <a:ext cx="3823855" cy="6510285"/>
        </p:xfrm>
        <a:graphic>
          <a:graphicData uri="http://schemas.openxmlformats.org/drawingml/2006/table">
            <a:tbl>
              <a:tblPr firstRow="1" firstCol="1" bandRow="1"/>
              <a:tblGrid>
                <a:gridCol w="64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Цвет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Цвет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Ё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9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8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6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Щ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Ъ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2098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Ь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Синий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04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Зеленый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93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Желтый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Белый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66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Коричневый</a:t>
                      </a:r>
                    </a:p>
                  </a:txBody>
                  <a:tcPr marL="29096" marR="290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 b="14174"/>
          <a:stretch/>
        </p:blipFill>
        <p:spPr>
          <a:xfrm>
            <a:off x="4025118" y="865237"/>
            <a:ext cx="6751037" cy="9323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19198" y="2366688"/>
            <a:ext cx="3218402" cy="445229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53908" y="4323546"/>
            <a:ext cx="4796419" cy="2456108"/>
            <a:chOff x="3953908" y="4323546"/>
            <a:chExt cx="4796419" cy="245610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64309" y="4510585"/>
              <a:ext cx="4286018" cy="2269069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3953908" y="4323546"/>
              <a:ext cx="4206986" cy="374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Фрагмент программы выбора буквы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3537632" y="1934190"/>
            <a:ext cx="5471486" cy="2214801"/>
            <a:chOff x="3537632" y="1934190"/>
            <a:chExt cx="5471486" cy="2214801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963740" y="2310185"/>
              <a:ext cx="5045378" cy="1838806"/>
              <a:chOff x="343916" y="530594"/>
              <a:chExt cx="10132207" cy="1838806"/>
            </a:xfrm>
          </p:grpSpPr>
          <p:pic>
            <p:nvPicPr>
              <p:cNvPr id="10" name="Рисунок 9"/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343916" y="530594"/>
                <a:ext cx="4857349" cy="1799651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Рисунок 10"/>
              <p:cNvPicPr/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4711087" y="530594"/>
                <a:ext cx="5765036" cy="183880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13" name="Прямоугольник 12"/>
            <p:cNvSpPr/>
            <p:nvPr/>
          </p:nvSpPr>
          <p:spPr>
            <a:xfrm>
              <a:off x="3537632" y="1934190"/>
              <a:ext cx="4736168" cy="3740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Фрагмент программы определения буквы</a:t>
              </a:r>
              <a:endParaRPr lang="ru-RU" sz="14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5008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92283"/>
            <a:ext cx="5397910" cy="3000593"/>
            <a:chOff x="0" y="92283"/>
            <a:chExt cx="5397910" cy="3000593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33" y="226141"/>
              <a:ext cx="5388077" cy="2866735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92283"/>
              <a:ext cx="4449744" cy="40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450215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Подпрограмма написания буквы </a:t>
              </a:r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Я</a:t>
              </a:r>
              <a:endPara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8" y="617979"/>
            <a:ext cx="7020552" cy="526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38" y="3008672"/>
            <a:ext cx="3952567" cy="394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37685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502</TotalTime>
  <Words>249</Words>
  <Application>Microsoft Office PowerPoint</Application>
  <PresentationFormat>Широкоэкранный</PresentationFormat>
  <Paragraphs>229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Мы</cp:lastModifiedBy>
  <cp:revision>37</cp:revision>
  <dcterms:created xsi:type="dcterms:W3CDTF">2015-03-11T20:21:21Z</dcterms:created>
  <dcterms:modified xsi:type="dcterms:W3CDTF">2017-09-06T18:16:36Z</dcterms:modified>
</cp:coreProperties>
</file>