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8E"/>
    <a:srgbClr val="D8A65A"/>
    <a:srgbClr val="5B292A"/>
    <a:srgbClr val="D0A28B"/>
    <a:srgbClr val="FAC2A9"/>
    <a:srgbClr val="9CBEBD"/>
    <a:srgbClr val="F7D1B6"/>
    <a:srgbClr val="EE9E7D"/>
    <a:srgbClr val="BE7467"/>
    <a:srgbClr val="ED9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4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2323" y="4960137"/>
            <a:ext cx="9247031" cy="14630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Система , </a:t>
            </a:r>
            <a:r>
              <a:rPr lang="ru-RU" sz="2800" dirty="0" smtClean="0">
                <a:solidFill>
                  <a:schemeClr val="tx1"/>
                </a:solidFill>
              </a:rPr>
              <a:t>обучающая основам </a:t>
            </a:r>
            <a:r>
              <a:rPr lang="ru-RU" sz="2800" dirty="0" smtClean="0"/>
              <a:t>алгоритмизации и программирования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Команда </a:t>
            </a:r>
            <a:r>
              <a:rPr lang="en-US" sz="2400" dirty="0" smtClean="0"/>
              <a:t>“</a:t>
            </a:r>
            <a:r>
              <a:rPr lang="ru-RU" sz="2400" dirty="0" err="1" smtClean="0"/>
              <a:t>Фортон</a:t>
            </a:r>
            <a:r>
              <a:rPr lang="en-US" sz="2400" dirty="0" smtClean="0"/>
              <a:t>”</a:t>
            </a:r>
            <a:r>
              <a:rPr lang="ru-RU" sz="2400" dirty="0" smtClean="0"/>
              <a:t>, </a:t>
            </a:r>
            <a:r>
              <a:rPr lang="ru-RU" sz="2400" dirty="0" err="1" smtClean="0"/>
              <a:t>г.Пенза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-281" r="16297" b="562"/>
          <a:stretch/>
        </p:blipFill>
        <p:spPr>
          <a:xfrm>
            <a:off x="5831174" y="0"/>
            <a:ext cx="6360826" cy="452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b="790"/>
          <a:stretch/>
        </p:blipFill>
        <p:spPr>
          <a:xfrm>
            <a:off x="0" y="0"/>
            <a:ext cx="5971082" cy="452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0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336654" y="972862"/>
            <a:ext cx="9751726" cy="6229912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5B292A"/>
                </a:solidFill>
              </a:rPr>
              <a:t>ЦЕЛЬ</a:t>
            </a:r>
            <a:br>
              <a:rPr lang="ru-RU" sz="6000" dirty="0" smtClean="0">
                <a:solidFill>
                  <a:srgbClr val="5B292A"/>
                </a:solidFill>
              </a:rPr>
            </a:br>
            <a:r>
              <a:rPr lang="ru-RU" sz="3600" dirty="0" smtClean="0">
                <a:solidFill>
                  <a:srgbClr val="5B292A"/>
                </a:solidFill>
              </a:rPr>
              <a:t>создание обучающей игры, формирующей начальные знания и навыки для дальнейшего изучения алгоритмизации и программирования </a:t>
            </a:r>
            <a:r>
              <a:rPr lang="ru-RU" sz="6000" dirty="0">
                <a:solidFill>
                  <a:srgbClr val="5B292A"/>
                </a:solidFill>
              </a:rPr>
              <a:t/>
            </a:r>
            <a:br>
              <a:rPr lang="ru-RU" sz="6000" dirty="0">
                <a:solidFill>
                  <a:srgbClr val="5B292A"/>
                </a:solidFill>
              </a:rPr>
            </a:br>
            <a:r>
              <a:rPr lang="ru-RU" sz="6000" dirty="0" smtClean="0">
                <a:solidFill>
                  <a:srgbClr val="5B292A"/>
                </a:solidFill>
              </a:rPr>
              <a:t/>
            </a:r>
            <a:br>
              <a:rPr lang="ru-RU" sz="6000" dirty="0" smtClean="0">
                <a:solidFill>
                  <a:srgbClr val="5B292A"/>
                </a:solidFill>
              </a:rPr>
            </a:br>
            <a:r>
              <a:rPr lang="ru-RU" sz="6000" dirty="0" smtClean="0">
                <a:solidFill>
                  <a:srgbClr val="5B292A"/>
                </a:solidFill>
              </a:rPr>
              <a:t>Актуальность </a:t>
            </a:r>
            <a:br>
              <a:rPr lang="ru-RU" sz="6000" dirty="0" smtClean="0">
                <a:solidFill>
                  <a:srgbClr val="5B292A"/>
                </a:solidFill>
              </a:rPr>
            </a:br>
            <a:r>
              <a:rPr lang="ru-RU" sz="3200" dirty="0" smtClean="0">
                <a:solidFill>
                  <a:srgbClr val="5B292A"/>
                </a:solidFill>
              </a:rPr>
              <a:t>Базовое понимание принципов программирования развивает мышление и , в дальнейшем, ребёнок лучше справляется с решением возникающих задач</a:t>
            </a:r>
            <a:r>
              <a:rPr lang="ru-RU" sz="6000" dirty="0" smtClean="0">
                <a:solidFill>
                  <a:srgbClr val="5B292A"/>
                </a:solidFill>
              </a:rPr>
              <a:t/>
            </a:r>
            <a:br>
              <a:rPr lang="ru-RU" sz="6000" dirty="0" smtClean="0">
                <a:solidFill>
                  <a:srgbClr val="5B292A"/>
                </a:solidFill>
              </a:rPr>
            </a:br>
            <a:r>
              <a:rPr lang="ru-RU" sz="6000" dirty="0">
                <a:solidFill>
                  <a:srgbClr val="5B292A"/>
                </a:solidFill>
              </a:rPr>
              <a:t/>
            </a:r>
            <a:br>
              <a:rPr lang="ru-RU" sz="6000" dirty="0">
                <a:solidFill>
                  <a:srgbClr val="5B292A"/>
                </a:solidFill>
              </a:rPr>
            </a:br>
            <a:r>
              <a:rPr lang="ru-RU" sz="6000" dirty="0" smtClean="0">
                <a:solidFill>
                  <a:srgbClr val="5B292A"/>
                </a:solidFill>
              </a:rPr>
              <a:t/>
            </a:r>
            <a:br>
              <a:rPr lang="ru-RU" sz="6000" dirty="0" smtClean="0">
                <a:solidFill>
                  <a:srgbClr val="5B292A"/>
                </a:solidFill>
              </a:rPr>
            </a:br>
            <a:endParaRPr lang="ru-RU" sz="6000" dirty="0">
              <a:solidFill>
                <a:srgbClr val="5B292A"/>
              </a:solidFill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317448" y="7202774"/>
            <a:ext cx="3200400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93115" y="0"/>
            <a:ext cx="1698885" cy="6858000"/>
          </a:xfrm>
          <a:prstGeom prst="rect">
            <a:avLst/>
          </a:prstGeom>
          <a:solidFill>
            <a:srgbClr val="FECE8E"/>
          </a:solidFill>
          <a:ln w="25400">
            <a:solidFill>
              <a:srgbClr val="5B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369957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8400" y="-2885667"/>
            <a:ext cx="8174765" cy="694176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9239" y="3229932"/>
            <a:ext cx="2" cy="483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315783" y="3687581"/>
            <a:ext cx="2923082" cy="149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337675" y="3687581"/>
            <a:ext cx="1" cy="53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238865" y="3687581"/>
            <a:ext cx="0" cy="509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81" y="4227227"/>
            <a:ext cx="2486025" cy="204787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12802" t="6260" r="9778" b="6058"/>
          <a:stretch/>
        </p:blipFill>
        <p:spPr>
          <a:xfrm>
            <a:off x="9571628" y="4223256"/>
            <a:ext cx="2620372" cy="2136446"/>
          </a:xfrm>
          <a:prstGeom prst="rect">
            <a:avLst/>
          </a:prstGeom>
        </p:spPr>
      </p:pic>
      <p:pic>
        <p:nvPicPr>
          <p:cNvPr id="1026" name="Picture 2" descr="https://cs7064.userapi.com/c816336/u182487776/docs/4c88a0b9713e/IMG_9224.png?extra=BSkGJA3DngQ3FRAfIeCWAmZWagW0GFHJ9xsRzTbHm3QLiVGW8v0h1kRLKKIEFip9850b1i2ZzYG0-Jgs40p10bMlssqPwsVj5aioIdmRZmsKF5C46GBfOLK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-1431280"/>
            <a:ext cx="9824170" cy="49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H="1">
            <a:off x="3256608" y="3229932"/>
            <a:ext cx="1" cy="457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9567" y="3687581"/>
            <a:ext cx="51940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363627" y="2521282"/>
            <a:ext cx="3135796" cy="444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/>
          <a:srcRect t="14072" r="1600" b="12219"/>
          <a:stretch/>
        </p:blipFill>
        <p:spPr>
          <a:xfrm>
            <a:off x="5690817" y="630935"/>
            <a:ext cx="2481415" cy="18587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659567" y="3687581"/>
            <a:ext cx="0" cy="53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256608" y="3713589"/>
            <a:ext cx="0" cy="483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53651" y="3702571"/>
            <a:ext cx="0" cy="524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2954" y="4082106"/>
            <a:ext cx="2827310" cy="246466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/>
          <a:srcRect l="11887" r="14864"/>
          <a:stretch/>
        </p:blipFill>
        <p:spPr>
          <a:xfrm>
            <a:off x="4642244" y="4242216"/>
            <a:ext cx="1976240" cy="202348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/>
          <a:srcRect l="7768" t="19760" r="1018" b="14971"/>
          <a:stretch/>
        </p:blipFill>
        <p:spPr>
          <a:xfrm>
            <a:off x="0" y="4310017"/>
            <a:ext cx="1978702" cy="1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288</TotalTime>
  <Words>14</Words>
  <Application>Microsoft Office PowerPoint</Application>
  <PresentationFormat>Произвольный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Интеграл</vt:lpstr>
      <vt:lpstr>Система , обучающая основам алгоритмизации и программирования </vt:lpstr>
      <vt:lpstr>ЦЕЛЬ создание обучающей игры, формирующей начальные знания и навыки для дальнейшего изучения алгоритмизации и программирования   Актуальность  Базовое понимание принципов программирования развивает мышление и , в дальнейшем, ребёнок лучше справляется с решением возникающих задач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Зорькина</dc:creator>
  <cp:lastModifiedBy>Анастасия Зорькина</cp:lastModifiedBy>
  <cp:revision>22</cp:revision>
  <dcterms:created xsi:type="dcterms:W3CDTF">2017-09-07T16:25:35Z</dcterms:created>
  <dcterms:modified xsi:type="dcterms:W3CDTF">2017-09-08T16:38:31Z</dcterms:modified>
</cp:coreProperties>
</file>