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36970" cy="6552728"/>
          </a:xfrm>
        </p:spPr>
      </p:pic>
    </p:spTree>
    <p:extLst>
      <p:ext uri="{BB962C8B-B14F-4D97-AF65-F5344CB8AC3E}">
        <p14:creationId xmlns:p14="http://schemas.microsoft.com/office/powerpoint/2010/main" val="37519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700808"/>
            <a:ext cx="8208912" cy="1470025"/>
          </a:xfrm>
        </p:spPr>
        <p:txBody>
          <a:bodyPr/>
          <a:lstStyle/>
          <a:p>
            <a:pPr algn="just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3600" b="1" dirty="0" smtClean="0"/>
              <a:t>Цель: </a:t>
            </a:r>
            <a:r>
              <a:rPr lang="ru-RU" sz="3600" dirty="0" smtClean="0">
                <a:effectLst/>
              </a:rPr>
              <a:t>создание </a:t>
            </a:r>
            <a:r>
              <a:rPr lang="ru-RU" sz="3600" dirty="0" smtClean="0">
                <a:effectLst/>
              </a:rPr>
              <a:t>кормушки </a:t>
            </a:r>
            <a:r>
              <a:rPr lang="ru-RU" sz="3600" dirty="0">
                <a:effectLst/>
              </a:rPr>
              <a:t>для собак, проживающих в вольерах, </a:t>
            </a:r>
            <a:r>
              <a:rPr lang="ru-RU" sz="3600" dirty="0" smtClean="0">
                <a:effectLst/>
              </a:rPr>
              <a:t>для </a:t>
            </a:r>
            <a:r>
              <a:rPr lang="ru-RU" sz="3600" dirty="0" smtClean="0">
                <a:effectLst/>
              </a:rPr>
              <a:t>автоматизированного </a:t>
            </a:r>
            <a:r>
              <a:rPr lang="ru-RU" sz="3600" dirty="0" smtClean="0">
                <a:effectLst/>
              </a:rPr>
              <a:t>кормления </a:t>
            </a:r>
            <a:r>
              <a:rPr lang="ru-RU" sz="3600" dirty="0">
                <a:effectLst/>
              </a:rPr>
              <a:t>по расписанию.</a:t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36912"/>
            <a:ext cx="8136904" cy="3816424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4500" b="1" i="1" dirty="0" smtClean="0">
                <a:solidFill>
                  <a:schemeClr val="tx2">
                    <a:lumMod val="50000"/>
                  </a:schemeClr>
                </a:solidFill>
              </a:rPr>
              <a:t>Задачи: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500" b="1" i="1" dirty="0" smtClean="0">
                <a:solidFill>
                  <a:schemeClr val="tx2">
                    <a:lumMod val="50000"/>
                  </a:schemeClr>
                </a:solidFill>
              </a:rPr>
              <a:t>Найти необходимое техническое решение : выбрать максимально удобный и недорогой вариант.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ru-RU" sz="45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500" b="1" i="1" dirty="0" smtClean="0">
                <a:solidFill>
                  <a:schemeClr val="tx2">
                    <a:lumMod val="50000"/>
                  </a:schemeClr>
                </a:solidFill>
              </a:rPr>
              <a:t>Собрать модель кормушки, используя набор </a:t>
            </a:r>
            <a:r>
              <a:rPr lang="en-US" sz="4500" b="1" i="1" dirty="0" smtClean="0">
                <a:solidFill>
                  <a:schemeClr val="tx2">
                    <a:lumMod val="50000"/>
                  </a:schemeClr>
                </a:solidFill>
              </a:rPr>
              <a:t>Lego EV3</a:t>
            </a:r>
            <a:r>
              <a:rPr lang="ru-RU" sz="4500" b="1" i="1" dirty="0" smtClean="0">
                <a:solidFill>
                  <a:schemeClr val="tx2">
                    <a:lumMod val="50000"/>
                  </a:schemeClr>
                </a:solidFill>
              </a:rPr>
              <a:t> и подручные материалы.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ru-RU" sz="45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500" b="1" i="1" dirty="0" smtClean="0">
                <a:solidFill>
                  <a:schemeClr val="tx2">
                    <a:lumMod val="50000"/>
                  </a:schemeClr>
                </a:solidFill>
              </a:rPr>
              <a:t>Запрограммировать.</a:t>
            </a:r>
          </a:p>
          <a:p>
            <a:pPr algn="l"/>
            <a:endParaRPr lang="ru-RU" sz="45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500" b="1" i="1" dirty="0" smtClean="0">
                <a:solidFill>
                  <a:schemeClr val="tx2">
                    <a:lumMod val="50000"/>
                  </a:schemeClr>
                </a:solidFill>
              </a:rPr>
              <a:t>Провести испытания готового изделия.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ru-RU" sz="45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ru-RU" sz="45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50830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Как все начиналось…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9944"/>
            <a:ext cx="3168352" cy="5176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40770"/>
            <a:ext cx="3600400" cy="5262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58773"/>
            <a:ext cx="2723694" cy="3631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4894"/>
            <a:ext cx="324036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7457"/>
            <a:ext cx="3327834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546936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В процессе…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2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074"/>
            <a:ext cx="3435846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876"/>
            <a:ext cx="324036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64733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04055" y="4607835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Почти всё готово!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8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4000" dirty="0" smtClean="0">
                <a:effectLst/>
              </a:rPr>
              <a:t>Стоимость готового изделия</a:t>
            </a:r>
            <a:endParaRPr lang="ru-RU" sz="4000" dirty="0"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480441"/>
              </p:ext>
            </p:extLst>
          </p:nvPr>
        </p:nvGraphicFramePr>
        <p:xfrm>
          <a:off x="683568" y="1052304"/>
          <a:ext cx="7632848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512168"/>
                <a:gridCol w="1656184"/>
                <a:gridCol w="14401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 за 1 ед. в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r>
                        <a:rPr lang="ru-RU" baseline="0" dirty="0" smtClean="0"/>
                        <a:t>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Канализационная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труба диаметром 110 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340, 00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170,00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Канализационная труба диаметром 50 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30, 00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Переходник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332, 00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332, 00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Переходник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160, 00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160, 00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Переходник-муфта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100, 00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100, 00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Зонт вентиляционный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140, 00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140, 00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Хомут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20, 00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60, 00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328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Итого: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992, 00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4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185</TotalTime>
  <Words>140</Words>
  <Application>Microsoft Office PowerPoint</Application>
  <PresentationFormat>Экран (4:3)</PresentationFormat>
  <Paragraphs>49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Презентация PowerPoint</vt:lpstr>
      <vt:lpstr> Цель: создание кормушки для собак, проживающих в вольерах, для автоматизированного кормления по расписанию. </vt:lpstr>
      <vt:lpstr>Презентация PowerPoint</vt:lpstr>
      <vt:lpstr>Презентация PowerPoint</vt:lpstr>
      <vt:lpstr>Презентация PowerPoint</vt:lpstr>
      <vt:lpstr>Стоимость готового изделия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Автоматизированная кормушка для собак</dc:title>
  <dc:creator>Елена Максимова</dc:creator>
  <cp:lastModifiedBy>lena5</cp:lastModifiedBy>
  <cp:revision>16</cp:revision>
  <dcterms:modified xsi:type="dcterms:W3CDTF">2024-02-06T16:25:58Z</dcterms:modified>
</cp:coreProperties>
</file>