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1" r:id="rId5"/>
    <p:sldId id="263" r:id="rId6"/>
    <p:sldId id="262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32209-14B2-4714-80C2-CAC42F448B25}" type="doc">
      <dgm:prSet loTypeId="urn:microsoft.com/office/officeart/2005/8/layout/hierarchy2" loCatId="Inbo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CE8BAC1-F1E4-471F-BC51-313AFE8122D1}">
      <dgm:prSet/>
      <dgm:spPr/>
      <dgm:t>
        <a:bodyPr/>
        <a:lstStyle/>
        <a:p>
          <a:r>
            <a:rPr lang="hr-HR"/>
            <a:t>Born in Croatia in 2004</a:t>
          </a:r>
          <a:endParaRPr lang="en-US"/>
        </a:p>
      </dgm:t>
    </dgm:pt>
    <dgm:pt modelId="{6ED1BC83-FDEF-42E1-9E4B-5F94830F8B74}" type="parTrans" cxnId="{73333BC0-4FE7-4288-BA21-FAF021E99554}">
      <dgm:prSet/>
      <dgm:spPr/>
      <dgm:t>
        <a:bodyPr/>
        <a:lstStyle/>
        <a:p>
          <a:endParaRPr lang="en-US"/>
        </a:p>
      </dgm:t>
    </dgm:pt>
    <dgm:pt modelId="{791D25EB-4561-4415-BB2E-DDC3A6A422F5}" type="sibTrans" cxnId="{73333BC0-4FE7-4288-BA21-FAF021E99554}">
      <dgm:prSet/>
      <dgm:spPr/>
      <dgm:t>
        <a:bodyPr/>
        <a:lstStyle/>
        <a:p>
          <a:endParaRPr lang="en-US"/>
        </a:p>
      </dgm:t>
    </dgm:pt>
    <dgm:pt modelId="{D82A960B-5864-4484-B5B7-6C8FB07AF965}">
      <dgm:prSet/>
      <dgm:spPr/>
      <dgm:t>
        <a:bodyPr/>
        <a:lstStyle/>
        <a:p>
          <a:r>
            <a:rPr lang="hr-HR"/>
            <a:t>Goes to 7. grade of Primary school Mate Lovraka in Zagreb</a:t>
          </a:r>
          <a:endParaRPr lang="en-US"/>
        </a:p>
      </dgm:t>
    </dgm:pt>
    <dgm:pt modelId="{CFEC6241-1A27-41ED-ABF0-3ECDF6B9FBDE}" type="parTrans" cxnId="{E6063442-462B-4F02-9A40-16B015AFC9F4}">
      <dgm:prSet/>
      <dgm:spPr/>
      <dgm:t>
        <a:bodyPr/>
        <a:lstStyle/>
        <a:p>
          <a:endParaRPr lang="en-US"/>
        </a:p>
      </dgm:t>
    </dgm:pt>
    <dgm:pt modelId="{622848AA-A3AB-4939-A2C9-19028874B48B}" type="sibTrans" cxnId="{E6063442-462B-4F02-9A40-16B015AFC9F4}">
      <dgm:prSet/>
      <dgm:spPr/>
      <dgm:t>
        <a:bodyPr/>
        <a:lstStyle/>
        <a:p>
          <a:endParaRPr lang="en-US"/>
        </a:p>
      </dgm:t>
    </dgm:pt>
    <dgm:pt modelId="{6501307F-14F0-4825-8876-9B50DB0A09CA}">
      <dgm:prSet/>
      <dgm:spPr/>
      <dgm:t>
        <a:bodyPr/>
        <a:lstStyle/>
        <a:p>
          <a:r>
            <a:rPr lang="hr-HR"/>
            <a:t>Started doing robotics 2 years ago</a:t>
          </a:r>
          <a:endParaRPr lang="en-US"/>
        </a:p>
      </dgm:t>
    </dgm:pt>
    <dgm:pt modelId="{39A48329-E3F4-4F73-9779-D3147D82349F}" type="parTrans" cxnId="{6AE737CA-10F3-4842-8C4B-23EF2E95040E}">
      <dgm:prSet/>
      <dgm:spPr/>
      <dgm:t>
        <a:bodyPr/>
        <a:lstStyle/>
        <a:p>
          <a:endParaRPr lang="en-US"/>
        </a:p>
      </dgm:t>
    </dgm:pt>
    <dgm:pt modelId="{ACDBEE43-5550-424A-BB32-E2D96BB9D512}" type="sibTrans" cxnId="{6AE737CA-10F3-4842-8C4B-23EF2E95040E}">
      <dgm:prSet/>
      <dgm:spPr/>
      <dgm:t>
        <a:bodyPr/>
        <a:lstStyle/>
        <a:p>
          <a:endParaRPr lang="en-US"/>
        </a:p>
      </dgm:t>
    </dgm:pt>
    <dgm:pt modelId="{54185D50-AD1F-4E94-8FCF-681028046BE3}">
      <dgm:prSet/>
      <dgm:spPr/>
      <dgm:t>
        <a:bodyPr/>
        <a:lstStyle/>
        <a:p>
          <a:r>
            <a:rPr lang="hr-HR"/>
            <a:t>Works on softwar</a:t>
          </a:r>
          <a:r>
            <a:rPr lang="en-US"/>
            <a:t>e</a:t>
          </a:r>
        </a:p>
      </dgm:t>
    </dgm:pt>
    <dgm:pt modelId="{EE2C85C4-75C6-4C74-9D4E-924C2859CF28}" type="parTrans" cxnId="{6D09321C-5CB4-4C93-943F-EB6891A7641D}">
      <dgm:prSet/>
      <dgm:spPr/>
      <dgm:t>
        <a:bodyPr/>
        <a:lstStyle/>
        <a:p>
          <a:endParaRPr lang="en-US"/>
        </a:p>
      </dgm:t>
    </dgm:pt>
    <dgm:pt modelId="{94435922-CD4E-487D-A284-AD561B698703}" type="sibTrans" cxnId="{6D09321C-5CB4-4C93-943F-EB6891A7641D}">
      <dgm:prSet/>
      <dgm:spPr/>
      <dgm:t>
        <a:bodyPr/>
        <a:lstStyle/>
        <a:p>
          <a:endParaRPr lang="en-US"/>
        </a:p>
      </dgm:t>
    </dgm:pt>
    <dgm:pt modelId="{6146C6AA-62D0-452D-9FA5-126CB4A03109}" type="pres">
      <dgm:prSet presAssocID="{9F932209-14B2-4714-80C2-CAC42F448B2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7EFBC4-D78B-4A1F-9355-0D2651F99A71}" type="pres">
      <dgm:prSet presAssocID="{BCE8BAC1-F1E4-471F-BC51-313AFE8122D1}" presName="root1" presStyleCnt="0"/>
      <dgm:spPr/>
    </dgm:pt>
    <dgm:pt modelId="{34A83387-5B50-40E2-9753-3D41C6F61C77}" type="pres">
      <dgm:prSet presAssocID="{BCE8BAC1-F1E4-471F-BC51-313AFE8122D1}" presName="LevelOneTextNode" presStyleLbl="node0" presStyleIdx="0" presStyleCnt="4">
        <dgm:presLayoutVars>
          <dgm:chPref val="3"/>
        </dgm:presLayoutVars>
      </dgm:prSet>
      <dgm:spPr/>
    </dgm:pt>
    <dgm:pt modelId="{015E62CE-D10C-453D-990E-248F63ECFB43}" type="pres">
      <dgm:prSet presAssocID="{BCE8BAC1-F1E4-471F-BC51-313AFE8122D1}" presName="level2hierChild" presStyleCnt="0"/>
      <dgm:spPr/>
    </dgm:pt>
    <dgm:pt modelId="{96E5C8D4-51B0-46BB-A66C-725EED4D5464}" type="pres">
      <dgm:prSet presAssocID="{D82A960B-5864-4484-B5B7-6C8FB07AF965}" presName="root1" presStyleCnt="0"/>
      <dgm:spPr/>
    </dgm:pt>
    <dgm:pt modelId="{7D7F3CE3-34B4-48BA-B46A-801F8A3F889C}" type="pres">
      <dgm:prSet presAssocID="{D82A960B-5864-4484-B5B7-6C8FB07AF965}" presName="LevelOneTextNode" presStyleLbl="node0" presStyleIdx="1" presStyleCnt="4">
        <dgm:presLayoutVars>
          <dgm:chPref val="3"/>
        </dgm:presLayoutVars>
      </dgm:prSet>
      <dgm:spPr/>
    </dgm:pt>
    <dgm:pt modelId="{A8040A36-E47E-407A-A8FB-1E4DCED03B6D}" type="pres">
      <dgm:prSet presAssocID="{D82A960B-5864-4484-B5B7-6C8FB07AF965}" presName="level2hierChild" presStyleCnt="0"/>
      <dgm:spPr/>
    </dgm:pt>
    <dgm:pt modelId="{9841A7FB-BE88-42A4-A566-45DFF518B0C1}" type="pres">
      <dgm:prSet presAssocID="{6501307F-14F0-4825-8876-9B50DB0A09CA}" presName="root1" presStyleCnt="0"/>
      <dgm:spPr/>
    </dgm:pt>
    <dgm:pt modelId="{3B65D2FD-CE8F-4BC1-BE71-8A65146E9DD8}" type="pres">
      <dgm:prSet presAssocID="{6501307F-14F0-4825-8876-9B50DB0A09CA}" presName="LevelOneTextNode" presStyleLbl="node0" presStyleIdx="2" presStyleCnt="4">
        <dgm:presLayoutVars>
          <dgm:chPref val="3"/>
        </dgm:presLayoutVars>
      </dgm:prSet>
      <dgm:spPr/>
    </dgm:pt>
    <dgm:pt modelId="{E01C2F5B-7B2E-4603-90E7-C01225F3D5BD}" type="pres">
      <dgm:prSet presAssocID="{6501307F-14F0-4825-8876-9B50DB0A09CA}" presName="level2hierChild" presStyleCnt="0"/>
      <dgm:spPr/>
    </dgm:pt>
    <dgm:pt modelId="{69A7B57B-1996-4171-B03B-B1AD06A5BFD8}" type="pres">
      <dgm:prSet presAssocID="{54185D50-AD1F-4E94-8FCF-681028046BE3}" presName="root1" presStyleCnt="0"/>
      <dgm:spPr/>
    </dgm:pt>
    <dgm:pt modelId="{12F5CE4B-6CA8-441C-A9F5-BC87B576DBBC}" type="pres">
      <dgm:prSet presAssocID="{54185D50-AD1F-4E94-8FCF-681028046BE3}" presName="LevelOneTextNode" presStyleLbl="node0" presStyleIdx="3" presStyleCnt="4">
        <dgm:presLayoutVars>
          <dgm:chPref val="3"/>
        </dgm:presLayoutVars>
      </dgm:prSet>
      <dgm:spPr/>
    </dgm:pt>
    <dgm:pt modelId="{4A59A7C7-CEB2-4395-83A3-77B7405BAA2A}" type="pres">
      <dgm:prSet presAssocID="{54185D50-AD1F-4E94-8FCF-681028046BE3}" presName="level2hierChild" presStyleCnt="0"/>
      <dgm:spPr/>
    </dgm:pt>
  </dgm:ptLst>
  <dgm:cxnLst>
    <dgm:cxn modelId="{6D09321C-5CB4-4C93-943F-EB6891A7641D}" srcId="{9F932209-14B2-4714-80C2-CAC42F448B25}" destId="{54185D50-AD1F-4E94-8FCF-681028046BE3}" srcOrd="3" destOrd="0" parTransId="{EE2C85C4-75C6-4C74-9D4E-924C2859CF28}" sibTransId="{94435922-CD4E-487D-A284-AD561B698703}"/>
    <dgm:cxn modelId="{E6063442-462B-4F02-9A40-16B015AFC9F4}" srcId="{9F932209-14B2-4714-80C2-CAC42F448B25}" destId="{D82A960B-5864-4484-B5B7-6C8FB07AF965}" srcOrd="1" destOrd="0" parTransId="{CFEC6241-1A27-41ED-ABF0-3ECDF6B9FBDE}" sibTransId="{622848AA-A3AB-4939-A2C9-19028874B48B}"/>
    <dgm:cxn modelId="{04EFAA48-07FF-44F4-8270-A4EA05357AA0}" type="presOf" srcId="{6501307F-14F0-4825-8876-9B50DB0A09CA}" destId="{3B65D2FD-CE8F-4BC1-BE71-8A65146E9DD8}" srcOrd="0" destOrd="0" presId="urn:microsoft.com/office/officeart/2005/8/layout/hierarchy2"/>
    <dgm:cxn modelId="{D6800E73-EA4A-417C-8C9D-D03B86063CAB}" type="presOf" srcId="{BCE8BAC1-F1E4-471F-BC51-313AFE8122D1}" destId="{34A83387-5B50-40E2-9753-3D41C6F61C77}" srcOrd="0" destOrd="0" presId="urn:microsoft.com/office/officeart/2005/8/layout/hierarchy2"/>
    <dgm:cxn modelId="{73333BC0-4FE7-4288-BA21-FAF021E99554}" srcId="{9F932209-14B2-4714-80C2-CAC42F448B25}" destId="{BCE8BAC1-F1E4-471F-BC51-313AFE8122D1}" srcOrd="0" destOrd="0" parTransId="{6ED1BC83-FDEF-42E1-9E4B-5F94830F8B74}" sibTransId="{791D25EB-4561-4415-BB2E-DDC3A6A422F5}"/>
    <dgm:cxn modelId="{6AE737CA-10F3-4842-8C4B-23EF2E95040E}" srcId="{9F932209-14B2-4714-80C2-CAC42F448B25}" destId="{6501307F-14F0-4825-8876-9B50DB0A09CA}" srcOrd="2" destOrd="0" parTransId="{39A48329-E3F4-4F73-9779-D3147D82349F}" sibTransId="{ACDBEE43-5550-424A-BB32-E2D96BB9D512}"/>
    <dgm:cxn modelId="{9CD215E6-7163-4FD0-9937-2305015B41AF}" type="presOf" srcId="{54185D50-AD1F-4E94-8FCF-681028046BE3}" destId="{12F5CE4B-6CA8-441C-A9F5-BC87B576DBBC}" srcOrd="0" destOrd="0" presId="urn:microsoft.com/office/officeart/2005/8/layout/hierarchy2"/>
    <dgm:cxn modelId="{B1E81EEB-D64E-4660-9BA2-B93A0E67ED13}" type="presOf" srcId="{9F932209-14B2-4714-80C2-CAC42F448B25}" destId="{6146C6AA-62D0-452D-9FA5-126CB4A03109}" srcOrd="0" destOrd="0" presId="urn:microsoft.com/office/officeart/2005/8/layout/hierarchy2"/>
    <dgm:cxn modelId="{D1EBFFFC-AA2F-48BD-8ADC-9069BD2D0CAA}" type="presOf" srcId="{D82A960B-5864-4484-B5B7-6C8FB07AF965}" destId="{7D7F3CE3-34B4-48BA-B46A-801F8A3F889C}" srcOrd="0" destOrd="0" presId="urn:microsoft.com/office/officeart/2005/8/layout/hierarchy2"/>
    <dgm:cxn modelId="{C8C106A4-1F53-49FC-8E30-29DDF3F2F708}" type="presParOf" srcId="{6146C6AA-62D0-452D-9FA5-126CB4A03109}" destId="{CD7EFBC4-D78B-4A1F-9355-0D2651F99A71}" srcOrd="0" destOrd="0" presId="urn:microsoft.com/office/officeart/2005/8/layout/hierarchy2"/>
    <dgm:cxn modelId="{8465AB77-E926-4630-B48B-D388C34E402E}" type="presParOf" srcId="{CD7EFBC4-D78B-4A1F-9355-0D2651F99A71}" destId="{34A83387-5B50-40E2-9753-3D41C6F61C77}" srcOrd="0" destOrd="0" presId="urn:microsoft.com/office/officeart/2005/8/layout/hierarchy2"/>
    <dgm:cxn modelId="{A3F63E1D-DB37-49F9-A4C2-45433322B9FB}" type="presParOf" srcId="{CD7EFBC4-D78B-4A1F-9355-0D2651F99A71}" destId="{015E62CE-D10C-453D-990E-248F63ECFB43}" srcOrd="1" destOrd="0" presId="urn:microsoft.com/office/officeart/2005/8/layout/hierarchy2"/>
    <dgm:cxn modelId="{66BFDDD4-97B4-49C0-B251-FEB4B2D3A2C6}" type="presParOf" srcId="{6146C6AA-62D0-452D-9FA5-126CB4A03109}" destId="{96E5C8D4-51B0-46BB-A66C-725EED4D5464}" srcOrd="1" destOrd="0" presId="urn:microsoft.com/office/officeart/2005/8/layout/hierarchy2"/>
    <dgm:cxn modelId="{6482196F-E132-4C2B-99AB-2037D1C61A83}" type="presParOf" srcId="{96E5C8D4-51B0-46BB-A66C-725EED4D5464}" destId="{7D7F3CE3-34B4-48BA-B46A-801F8A3F889C}" srcOrd="0" destOrd="0" presId="urn:microsoft.com/office/officeart/2005/8/layout/hierarchy2"/>
    <dgm:cxn modelId="{180C5342-596B-4A15-9A00-16B57CC5C6F0}" type="presParOf" srcId="{96E5C8D4-51B0-46BB-A66C-725EED4D5464}" destId="{A8040A36-E47E-407A-A8FB-1E4DCED03B6D}" srcOrd="1" destOrd="0" presId="urn:microsoft.com/office/officeart/2005/8/layout/hierarchy2"/>
    <dgm:cxn modelId="{8F5F71B6-BFE1-496C-89C7-A79BAF799800}" type="presParOf" srcId="{6146C6AA-62D0-452D-9FA5-126CB4A03109}" destId="{9841A7FB-BE88-42A4-A566-45DFF518B0C1}" srcOrd="2" destOrd="0" presId="urn:microsoft.com/office/officeart/2005/8/layout/hierarchy2"/>
    <dgm:cxn modelId="{4F45A477-CD7A-4201-9C2E-84C906898A23}" type="presParOf" srcId="{9841A7FB-BE88-42A4-A566-45DFF518B0C1}" destId="{3B65D2FD-CE8F-4BC1-BE71-8A65146E9DD8}" srcOrd="0" destOrd="0" presId="urn:microsoft.com/office/officeart/2005/8/layout/hierarchy2"/>
    <dgm:cxn modelId="{7CF4F47E-6858-41C2-AA29-BA09F0C71BCB}" type="presParOf" srcId="{9841A7FB-BE88-42A4-A566-45DFF518B0C1}" destId="{E01C2F5B-7B2E-4603-90E7-C01225F3D5BD}" srcOrd="1" destOrd="0" presId="urn:microsoft.com/office/officeart/2005/8/layout/hierarchy2"/>
    <dgm:cxn modelId="{89126BA6-06D3-4AB7-B499-9C81536BF0EC}" type="presParOf" srcId="{6146C6AA-62D0-452D-9FA5-126CB4A03109}" destId="{69A7B57B-1996-4171-B03B-B1AD06A5BFD8}" srcOrd="3" destOrd="0" presId="urn:microsoft.com/office/officeart/2005/8/layout/hierarchy2"/>
    <dgm:cxn modelId="{845679B6-EBD6-4826-A367-752562C3B955}" type="presParOf" srcId="{69A7B57B-1996-4171-B03B-B1AD06A5BFD8}" destId="{12F5CE4B-6CA8-441C-A9F5-BC87B576DBBC}" srcOrd="0" destOrd="0" presId="urn:microsoft.com/office/officeart/2005/8/layout/hierarchy2"/>
    <dgm:cxn modelId="{E4AA1E3B-AAD8-4719-9692-E3FA0935DADC}" type="presParOf" srcId="{69A7B57B-1996-4171-B03B-B1AD06A5BFD8}" destId="{4A59A7C7-CEB2-4395-83A3-77B7405BAA2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2B957-5D33-40A6-B12C-03769C3F4A5D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BCDB15-5BA1-46A0-9A24-253941674F58}">
      <dgm:prSet/>
      <dgm:spPr/>
      <dgm:t>
        <a:bodyPr/>
        <a:lstStyle/>
        <a:p>
          <a:r>
            <a:rPr lang="hr-HR"/>
            <a:t>Born in Bosnia and Herzegovina in year 2002 </a:t>
          </a:r>
          <a:endParaRPr lang="en-US"/>
        </a:p>
      </dgm:t>
    </dgm:pt>
    <dgm:pt modelId="{D9E25FD0-FED6-4F58-80EF-F7F1EF4D2FC5}" type="parTrans" cxnId="{B6B33517-36D4-4244-B1F1-E941E3D06155}">
      <dgm:prSet/>
      <dgm:spPr/>
      <dgm:t>
        <a:bodyPr/>
        <a:lstStyle/>
        <a:p>
          <a:endParaRPr lang="en-US"/>
        </a:p>
      </dgm:t>
    </dgm:pt>
    <dgm:pt modelId="{EFBFB72C-8F2A-40F4-A915-C4B3FC345978}" type="sibTrans" cxnId="{B6B33517-36D4-4244-B1F1-E941E3D06155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6A20DE98-E40F-4068-86EB-E9A79D0F4E8A}">
      <dgm:prSet/>
      <dgm:spPr/>
      <dgm:t>
        <a:bodyPr/>
        <a:lstStyle/>
        <a:p>
          <a:r>
            <a:rPr lang="hr-HR"/>
            <a:t>Goes to 1. grade of High scool </a:t>
          </a:r>
          <a:endParaRPr lang="en-US"/>
        </a:p>
      </dgm:t>
    </dgm:pt>
    <dgm:pt modelId="{8F1D7841-048B-472A-B169-3AD055E41D82}" type="parTrans" cxnId="{63B7F15A-E616-4DD5-86DD-7D4BD0D09CAC}">
      <dgm:prSet/>
      <dgm:spPr/>
      <dgm:t>
        <a:bodyPr/>
        <a:lstStyle/>
        <a:p>
          <a:endParaRPr lang="en-US"/>
        </a:p>
      </dgm:t>
    </dgm:pt>
    <dgm:pt modelId="{EE077406-AD38-4BA8-8573-02307C828BC6}" type="sibTrans" cxnId="{63B7F15A-E616-4DD5-86DD-7D4BD0D09CAC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D3B70C65-DBFB-477F-AC18-5E6FF921F81B}">
      <dgm:prSet/>
      <dgm:spPr/>
      <dgm:t>
        <a:bodyPr/>
        <a:lstStyle/>
        <a:p>
          <a:r>
            <a:rPr lang="hr-HR"/>
            <a:t>Works on hardware</a:t>
          </a:r>
          <a:endParaRPr lang="en-US"/>
        </a:p>
      </dgm:t>
    </dgm:pt>
    <dgm:pt modelId="{AEF8340F-C30B-4053-BB96-B63972A160D6}" type="parTrans" cxnId="{5056749A-DE30-4F78-B2BE-4E67051F54EB}">
      <dgm:prSet/>
      <dgm:spPr/>
      <dgm:t>
        <a:bodyPr/>
        <a:lstStyle/>
        <a:p>
          <a:endParaRPr lang="en-US"/>
        </a:p>
      </dgm:t>
    </dgm:pt>
    <dgm:pt modelId="{F28C2F43-86F2-4FEF-89C4-9BF636282DF4}" type="sibTrans" cxnId="{5056749A-DE30-4F78-B2BE-4E67051F54EB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E1AB690-A475-4E38-86A6-E2535ED72132}" type="pres">
      <dgm:prSet presAssocID="{55D2B957-5D33-40A6-B12C-03769C3F4A5D}" presName="Name0" presStyleCnt="0">
        <dgm:presLayoutVars>
          <dgm:animLvl val="lvl"/>
          <dgm:resizeHandles val="exact"/>
        </dgm:presLayoutVars>
      </dgm:prSet>
      <dgm:spPr/>
    </dgm:pt>
    <dgm:pt modelId="{340DEB7E-B3B2-4425-B3B2-9C9FC10D6FCB}" type="pres">
      <dgm:prSet presAssocID="{D3BCDB15-5BA1-46A0-9A24-253941674F58}" presName="compositeNode" presStyleCnt="0">
        <dgm:presLayoutVars>
          <dgm:bulletEnabled val="1"/>
        </dgm:presLayoutVars>
      </dgm:prSet>
      <dgm:spPr/>
    </dgm:pt>
    <dgm:pt modelId="{2DF640ED-8682-424E-B4C4-30C60B1376AF}" type="pres">
      <dgm:prSet presAssocID="{D3BCDB15-5BA1-46A0-9A24-253941674F58}" presName="bgRect" presStyleLbl="alignNode1" presStyleIdx="0" presStyleCnt="3"/>
      <dgm:spPr/>
    </dgm:pt>
    <dgm:pt modelId="{B535DE80-358D-4BEF-8205-C0AEE1FBE113}" type="pres">
      <dgm:prSet presAssocID="{EFBFB72C-8F2A-40F4-A915-C4B3FC345978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59653F3-A833-4DA4-8B3D-9DBF3CA24469}" type="pres">
      <dgm:prSet presAssocID="{D3BCDB15-5BA1-46A0-9A24-253941674F58}" presName="nodeRect" presStyleLbl="alignNode1" presStyleIdx="0" presStyleCnt="3">
        <dgm:presLayoutVars>
          <dgm:bulletEnabled val="1"/>
        </dgm:presLayoutVars>
      </dgm:prSet>
      <dgm:spPr/>
    </dgm:pt>
    <dgm:pt modelId="{120CCDD8-6275-40E9-A74A-4A70467F14C4}" type="pres">
      <dgm:prSet presAssocID="{EFBFB72C-8F2A-40F4-A915-C4B3FC345978}" presName="sibTrans" presStyleCnt="0"/>
      <dgm:spPr/>
    </dgm:pt>
    <dgm:pt modelId="{6EE9B9D7-2366-431F-9734-38C2CE44C4C2}" type="pres">
      <dgm:prSet presAssocID="{6A20DE98-E40F-4068-86EB-E9A79D0F4E8A}" presName="compositeNode" presStyleCnt="0">
        <dgm:presLayoutVars>
          <dgm:bulletEnabled val="1"/>
        </dgm:presLayoutVars>
      </dgm:prSet>
      <dgm:spPr/>
    </dgm:pt>
    <dgm:pt modelId="{C74D9E60-4DE3-46C4-9AAD-DD0D729C1A6F}" type="pres">
      <dgm:prSet presAssocID="{6A20DE98-E40F-4068-86EB-E9A79D0F4E8A}" presName="bgRect" presStyleLbl="alignNode1" presStyleIdx="1" presStyleCnt="3"/>
      <dgm:spPr/>
    </dgm:pt>
    <dgm:pt modelId="{F129EDF4-9C3E-4BA4-8AEC-FA6BF8E4C68C}" type="pres">
      <dgm:prSet presAssocID="{EE077406-AD38-4BA8-8573-02307C828BC6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4F31672C-FA79-416E-908C-BE0CD272F5DD}" type="pres">
      <dgm:prSet presAssocID="{6A20DE98-E40F-4068-86EB-E9A79D0F4E8A}" presName="nodeRect" presStyleLbl="alignNode1" presStyleIdx="1" presStyleCnt="3">
        <dgm:presLayoutVars>
          <dgm:bulletEnabled val="1"/>
        </dgm:presLayoutVars>
      </dgm:prSet>
      <dgm:spPr/>
    </dgm:pt>
    <dgm:pt modelId="{083E0177-6F9E-4F61-BF1F-3CFD5FDBD5D3}" type="pres">
      <dgm:prSet presAssocID="{EE077406-AD38-4BA8-8573-02307C828BC6}" presName="sibTrans" presStyleCnt="0"/>
      <dgm:spPr/>
    </dgm:pt>
    <dgm:pt modelId="{4195723A-44BE-4767-8458-E171F1CA57F9}" type="pres">
      <dgm:prSet presAssocID="{D3B70C65-DBFB-477F-AC18-5E6FF921F81B}" presName="compositeNode" presStyleCnt="0">
        <dgm:presLayoutVars>
          <dgm:bulletEnabled val="1"/>
        </dgm:presLayoutVars>
      </dgm:prSet>
      <dgm:spPr/>
    </dgm:pt>
    <dgm:pt modelId="{5C1EDE39-85EA-46B6-9C12-5169E94847D9}" type="pres">
      <dgm:prSet presAssocID="{D3B70C65-DBFB-477F-AC18-5E6FF921F81B}" presName="bgRect" presStyleLbl="alignNode1" presStyleIdx="2" presStyleCnt="3"/>
      <dgm:spPr/>
    </dgm:pt>
    <dgm:pt modelId="{23BC3248-26F7-461B-8016-EFC249E4ACDE}" type="pres">
      <dgm:prSet presAssocID="{F28C2F43-86F2-4FEF-89C4-9BF636282DF4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D33E4651-09AF-4ABD-8EFC-ACD9E30DAE79}" type="pres">
      <dgm:prSet presAssocID="{D3B70C65-DBFB-477F-AC18-5E6FF921F81B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B8ABCA05-B91C-4C1A-90F6-8C10F0245CB9}" type="presOf" srcId="{EE077406-AD38-4BA8-8573-02307C828BC6}" destId="{F129EDF4-9C3E-4BA4-8AEC-FA6BF8E4C68C}" srcOrd="0" destOrd="0" presId="urn:microsoft.com/office/officeart/2016/7/layout/LinearBlockProcessNumbered"/>
    <dgm:cxn modelId="{B6B33517-36D4-4244-B1F1-E941E3D06155}" srcId="{55D2B957-5D33-40A6-B12C-03769C3F4A5D}" destId="{D3BCDB15-5BA1-46A0-9A24-253941674F58}" srcOrd="0" destOrd="0" parTransId="{D9E25FD0-FED6-4F58-80EF-F7F1EF4D2FC5}" sibTransId="{EFBFB72C-8F2A-40F4-A915-C4B3FC345978}"/>
    <dgm:cxn modelId="{303DB729-4C52-4E76-99FC-325532960E83}" type="presOf" srcId="{6A20DE98-E40F-4068-86EB-E9A79D0F4E8A}" destId="{C74D9E60-4DE3-46C4-9AAD-DD0D729C1A6F}" srcOrd="0" destOrd="0" presId="urn:microsoft.com/office/officeart/2016/7/layout/LinearBlockProcessNumbered"/>
    <dgm:cxn modelId="{6F993C45-32AC-4966-A2CD-73541497525D}" type="presOf" srcId="{D3B70C65-DBFB-477F-AC18-5E6FF921F81B}" destId="{D33E4651-09AF-4ABD-8EFC-ACD9E30DAE79}" srcOrd="1" destOrd="0" presId="urn:microsoft.com/office/officeart/2016/7/layout/LinearBlockProcessNumbered"/>
    <dgm:cxn modelId="{63B7F15A-E616-4DD5-86DD-7D4BD0D09CAC}" srcId="{55D2B957-5D33-40A6-B12C-03769C3F4A5D}" destId="{6A20DE98-E40F-4068-86EB-E9A79D0F4E8A}" srcOrd="1" destOrd="0" parTransId="{8F1D7841-048B-472A-B169-3AD055E41D82}" sibTransId="{EE077406-AD38-4BA8-8573-02307C828BC6}"/>
    <dgm:cxn modelId="{18598588-600E-4805-AAB2-91AE993A1D74}" type="presOf" srcId="{6A20DE98-E40F-4068-86EB-E9A79D0F4E8A}" destId="{4F31672C-FA79-416E-908C-BE0CD272F5DD}" srcOrd="1" destOrd="0" presId="urn:microsoft.com/office/officeart/2016/7/layout/LinearBlockProcessNumbered"/>
    <dgm:cxn modelId="{84924E94-1B94-4E93-8A3F-56D38A042D07}" type="presOf" srcId="{D3BCDB15-5BA1-46A0-9A24-253941674F58}" destId="{2DF640ED-8682-424E-B4C4-30C60B1376AF}" srcOrd="0" destOrd="0" presId="urn:microsoft.com/office/officeart/2016/7/layout/LinearBlockProcessNumbered"/>
    <dgm:cxn modelId="{5056749A-DE30-4F78-B2BE-4E67051F54EB}" srcId="{55D2B957-5D33-40A6-B12C-03769C3F4A5D}" destId="{D3B70C65-DBFB-477F-AC18-5E6FF921F81B}" srcOrd="2" destOrd="0" parTransId="{AEF8340F-C30B-4053-BB96-B63972A160D6}" sibTransId="{F28C2F43-86F2-4FEF-89C4-9BF636282DF4}"/>
    <dgm:cxn modelId="{35D250A1-5A5F-4312-9492-FAFDB0CE56CE}" type="presOf" srcId="{55D2B957-5D33-40A6-B12C-03769C3F4A5D}" destId="{5E1AB690-A475-4E38-86A6-E2535ED72132}" srcOrd="0" destOrd="0" presId="urn:microsoft.com/office/officeart/2016/7/layout/LinearBlockProcessNumbered"/>
    <dgm:cxn modelId="{F62034AA-ED07-46FD-BE09-336586DD06AE}" type="presOf" srcId="{D3B70C65-DBFB-477F-AC18-5E6FF921F81B}" destId="{5C1EDE39-85EA-46B6-9C12-5169E94847D9}" srcOrd="0" destOrd="0" presId="urn:microsoft.com/office/officeart/2016/7/layout/LinearBlockProcessNumbered"/>
    <dgm:cxn modelId="{20154DAE-C5E9-4634-B279-495E74CF7725}" type="presOf" srcId="{EFBFB72C-8F2A-40F4-A915-C4B3FC345978}" destId="{B535DE80-358D-4BEF-8205-C0AEE1FBE113}" srcOrd="0" destOrd="0" presId="urn:microsoft.com/office/officeart/2016/7/layout/LinearBlockProcessNumbered"/>
    <dgm:cxn modelId="{31BFCBD7-44B1-4A17-B50E-D4E4DE5D1642}" type="presOf" srcId="{D3BCDB15-5BA1-46A0-9A24-253941674F58}" destId="{959653F3-A833-4DA4-8B3D-9DBF3CA24469}" srcOrd="1" destOrd="0" presId="urn:microsoft.com/office/officeart/2016/7/layout/LinearBlockProcessNumbered"/>
    <dgm:cxn modelId="{E4023FF0-790E-4B35-8EF4-866F4A495F18}" type="presOf" srcId="{F28C2F43-86F2-4FEF-89C4-9BF636282DF4}" destId="{23BC3248-26F7-461B-8016-EFC249E4ACDE}" srcOrd="0" destOrd="0" presId="urn:microsoft.com/office/officeart/2016/7/layout/LinearBlockProcessNumbered"/>
    <dgm:cxn modelId="{241FB8F2-3177-4796-8085-C18F50A8F196}" type="presParOf" srcId="{5E1AB690-A475-4E38-86A6-E2535ED72132}" destId="{340DEB7E-B3B2-4425-B3B2-9C9FC10D6FCB}" srcOrd="0" destOrd="0" presId="urn:microsoft.com/office/officeart/2016/7/layout/LinearBlockProcessNumbered"/>
    <dgm:cxn modelId="{C1167E21-76E3-4DBF-B368-3968933D315C}" type="presParOf" srcId="{340DEB7E-B3B2-4425-B3B2-9C9FC10D6FCB}" destId="{2DF640ED-8682-424E-B4C4-30C60B1376AF}" srcOrd="0" destOrd="0" presId="urn:microsoft.com/office/officeart/2016/7/layout/LinearBlockProcessNumbered"/>
    <dgm:cxn modelId="{1982D460-F706-4E17-909A-2465C393D638}" type="presParOf" srcId="{340DEB7E-B3B2-4425-B3B2-9C9FC10D6FCB}" destId="{B535DE80-358D-4BEF-8205-C0AEE1FBE113}" srcOrd="1" destOrd="0" presId="urn:microsoft.com/office/officeart/2016/7/layout/LinearBlockProcessNumbered"/>
    <dgm:cxn modelId="{D869E33C-9367-4380-AFFE-AC93D03E56FF}" type="presParOf" srcId="{340DEB7E-B3B2-4425-B3B2-9C9FC10D6FCB}" destId="{959653F3-A833-4DA4-8B3D-9DBF3CA24469}" srcOrd="2" destOrd="0" presId="urn:microsoft.com/office/officeart/2016/7/layout/LinearBlockProcessNumbered"/>
    <dgm:cxn modelId="{6244E77C-14B6-44B7-A534-6D9C3DCBCE04}" type="presParOf" srcId="{5E1AB690-A475-4E38-86A6-E2535ED72132}" destId="{120CCDD8-6275-40E9-A74A-4A70467F14C4}" srcOrd="1" destOrd="0" presId="urn:microsoft.com/office/officeart/2016/7/layout/LinearBlockProcessNumbered"/>
    <dgm:cxn modelId="{AC715611-DFF6-4257-8A18-74F499940532}" type="presParOf" srcId="{5E1AB690-A475-4E38-86A6-E2535ED72132}" destId="{6EE9B9D7-2366-431F-9734-38C2CE44C4C2}" srcOrd="2" destOrd="0" presId="urn:microsoft.com/office/officeart/2016/7/layout/LinearBlockProcessNumbered"/>
    <dgm:cxn modelId="{3DE51F4E-C4AE-4AB9-A9F1-81A75220A8D8}" type="presParOf" srcId="{6EE9B9D7-2366-431F-9734-38C2CE44C4C2}" destId="{C74D9E60-4DE3-46C4-9AAD-DD0D729C1A6F}" srcOrd="0" destOrd="0" presId="urn:microsoft.com/office/officeart/2016/7/layout/LinearBlockProcessNumbered"/>
    <dgm:cxn modelId="{98BF162A-7F3A-49A5-A82E-AACB833705AB}" type="presParOf" srcId="{6EE9B9D7-2366-431F-9734-38C2CE44C4C2}" destId="{F129EDF4-9C3E-4BA4-8AEC-FA6BF8E4C68C}" srcOrd="1" destOrd="0" presId="urn:microsoft.com/office/officeart/2016/7/layout/LinearBlockProcessNumbered"/>
    <dgm:cxn modelId="{48F79275-DBBA-4AA2-A8B9-652ACE0CEAA2}" type="presParOf" srcId="{6EE9B9D7-2366-431F-9734-38C2CE44C4C2}" destId="{4F31672C-FA79-416E-908C-BE0CD272F5DD}" srcOrd="2" destOrd="0" presId="urn:microsoft.com/office/officeart/2016/7/layout/LinearBlockProcessNumbered"/>
    <dgm:cxn modelId="{11B2D99A-C9A9-4A9E-9A2A-D9555FDD387F}" type="presParOf" srcId="{5E1AB690-A475-4E38-86A6-E2535ED72132}" destId="{083E0177-6F9E-4F61-BF1F-3CFD5FDBD5D3}" srcOrd="3" destOrd="0" presId="urn:microsoft.com/office/officeart/2016/7/layout/LinearBlockProcessNumbered"/>
    <dgm:cxn modelId="{A2804434-0C01-4FF7-834C-95D658019D6F}" type="presParOf" srcId="{5E1AB690-A475-4E38-86A6-E2535ED72132}" destId="{4195723A-44BE-4767-8458-E171F1CA57F9}" srcOrd="4" destOrd="0" presId="urn:microsoft.com/office/officeart/2016/7/layout/LinearBlockProcessNumbered"/>
    <dgm:cxn modelId="{5FF0B3AB-86AF-4014-B6B9-A79A4E549D6F}" type="presParOf" srcId="{4195723A-44BE-4767-8458-E171F1CA57F9}" destId="{5C1EDE39-85EA-46B6-9C12-5169E94847D9}" srcOrd="0" destOrd="0" presId="urn:microsoft.com/office/officeart/2016/7/layout/LinearBlockProcessNumbered"/>
    <dgm:cxn modelId="{03C8011C-6516-41BE-BB9E-4BC21923A80D}" type="presParOf" srcId="{4195723A-44BE-4767-8458-E171F1CA57F9}" destId="{23BC3248-26F7-461B-8016-EFC249E4ACDE}" srcOrd="1" destOrd="0" presId="urn:microsoft.com/office/officeart/2016/7/layout/LinearBlockProcessNumbered"/>
    <dgm:cxn modelId="{D5D2BCC6-410A-445F-AB38-9D6EF3F3DB5C}" type="presParOf" srcId="{4195723A-44BE-4767-8458-E171F1CA57F9}" destId="{D33E4651-09AF-4ABD-8EFC-ACD9E30DAE7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83387-5B50-40E2-9753-3D41C6F61C77}">
      <dsp:nvSpPr>
        <dsp:cNvPr id="0" name=""/>
        <dsp:cNvSpPr/>
      </dsp:nvSpPr>
      <dsp:spPr>
        <a:xfrm>
          <a:off x="1870682" y="1360"/>
          <a:ext cx="2502626" cy="1251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Born in Croatia in 2004</a:t>
          </a:r>
          <a:endParaRPr lang="en-US" sz="2000" kern="1200"/>
        </a:p>
      </dsp:txBody>
      <dsp:txXfrm>
        <a:off x="1907332" y="38010"/>
        <a:ext cx="2429326" cy="1178013"/>
      </dsp:txXfrm>
    </dsp:sp>
    <dsp:sp modelId="{7D7F3CE3-34B4-48BA-B46A-801F8A3F889C}">
      <dsp:nvSpPr>
        <dsp:cNvPr id="0" name=""/>
        <dsp:cNvSpPr/>
      </dsp:nvSpPr>
      <dsp:spPr>
        <a:xfrm>
          <a:off x="1870682" y="1440370"/>
          <a:ext cx="2502626" cy="1251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Goes to 7. grade of Primary school Mate Lovraka in Zagreb</a:t>
          </a:r>
          <a:endParaRPr lang="en-US" sz="2000" kern="1200"/>
        </a:p>
      </dsp:txBody>
      <dsp:txXfrm>
        <a:off x="1907332" y="1477020"/>
        <a:ext cx="2429326" cy="1178013"/>
      </dsp:txXfrm>
    </dsp:sp>
    <dsp:sp modelId="{3B65D2FD-CE8F-4BC1-BE71-8A65146E9DD8}">
      <dsp:nvSpPr>
        <dsp:cNvPr id="0" name=""/>
        <dsp:cNvSpPr/>
      </dsp:nvSpPr>
      <dsp:spPr>
        <a:xfrm>
          <a:off x="1870682" y="2879381"/>
          <a:ext cx="2502626" cy="1251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Started doing robotics 2 years ago</a:t>
          </a:r>
          <a:endParaRPr lang="en-US" sz="2000" kern="1200"/>
        </a:p>
      </dsp:txBody>
      <dsp:txXfrm>
        <a:off x="1907332" y="2916031"/>
        <a:ext cx="2429326" cy="1178013"/>
      </dsp:txXfrm>
    </dsp:sp>
    <dsp:sp modelId="{12F5CE4B-6CA8-441C-A9F5-BC87B576DBBC}">
      <dsp:nvSpPr>
        <dsp:cNvPr id="0" name=""/>
        <dsp:cNvSpPr/>
      </dsp:nvSpPr>
      <dsp:spPr>
        <a:xfrm>
          <a:off x="1870682" y="4318391"/>
          <a:ext cx="2502626" cy="1251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Works on softwar</a:t>
          </a:r>
          <a:r>
            <a:rPr lang="en-US" sz="2000" kern="1200"/>
            <a:t>e</a:t>
          </a:r>
        </a:p>
      </dsp:txBody>
      <dsp:txXfrm>
        <a:off x="1907332" y="4355041"/>
        <a:ext cx="2429326" cy="1178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40ED-8682-424E-B4C4-30C60B1376AF}">
      <dsp:nvSpPr>
        <dsp:cNvPr id="0" name=""/>
        <dsp:cNvSpPr/>
      </dsp:nvSpPr>
      <dsp:spPr>
        <a:xfrm>
          <a:off x="801" y="0"/>
          <a:ext cx="3246834" cy="2853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715" tIns="0" rIns="320715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Born in Bosnia and Herzegovina in year 2002 </a:t>
          </a:r>
          <a:endParaRPr lang="en-US" sz="2400" kern="1200"/>
        </a:p>
      </dsp:txBody>
      <dsp:txXfrm>
        <a:off x="801" y="1141440"/>
        <a:ext cx="3246834" cy="1712161"/>
      </dsp:txXfrm>
    </dsp:sp>
    <dsp:sp modelId="{B535DE80-358D-4BEF-8205-C0AEE1FBE113}">
      <dsp:nvSpPr>
        <dsp:cNvPr id="0" name=""/>
        <dsp:cNvSpPr/>
      </dsp:nvSpPr>
      <dsp:spPr>
        <a:xfrm>
          <a:off x="801" y="0"/>
          <a:ext cx="3246834" cy="1141440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715" tIns="165100" rIns="320715" bIns="16510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01</a:t>
          </a:r>
        </a:p>
      </dsp:txBody>
      <dsp:txXfrm>
        <a:off x="801" y="0"/>
        <a:ext cx="3246834" cy="1141440"/>
      </dsp:txXfrm>
    </dsp:sp>
    <dsp:sp modelId="{C74D9E60-4DE3-46C4-9AAD-DD0D729C1A6F}">
      <dsp:nvSpPr>
        <dsp:cNvPr id="0" name=""/>
        <dsp:cNvSpPr/>
      </dsp:nvSpPr>
      <dsp:spPr>
        <a:xfrm>
          <a:off x="3507382" y="0"/>
          <a:ext cx="3246834" cy="2853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715" tIns="0" rIns="320715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Goes to 1. grade of High scool </a:t>
          </a:r>
          <a:endParaRPr lang="en-US" sz="2400" kern="1200"/>
        </a:p>
      </dsp:txBody>
      <dsp:txXfrm>
        <a:off x="3507382" y="1141440"/>
        <a:ext cx="3246834" cy="1712161"/>
      </dsp:txXfrm>
    </dsp:sp>
    <dsp:sp modelId="{F129EDF4-9C3E-4BA4-8AEC-FA6BF8E4C68C}">
      <dsp:nvSpPr>
        <dsp:cNvPr id="0" name=""/>
        <dsp:cNvSpPr/>
      </dsp:nvSpPr>
      <dsp:spPr>
        <a:xfrm>
          <a:off x="3507382" y="0"/>
          <a:ext cx="3246834" cy="1141440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715" tIns="165100" rIns="320715" bIns="16510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02</a:t>
          </a:r>
        </a:p>
      </dsp:txBody>
      <dsp:txXfrm>
        <a:off x="3507382" y="0"/>
        <a:ext cx="3246834" cy="1141440"/>
      </dsp:txXfrm>
    </dsp:sp>
    <dsp:sp modelId="{5C1EDE39-85EA-46B6-9C12-5169E94847D9}">
      <dsp:nvSpPr>
        <dsp:cNvPr id="0" name=""/>
        <dsp:cNvSpPr/>
      </dsp:nvSpPr>
      <dsp:spPr>
        <a:xfrm>
          <a:off x="7013963" y="0"/>
          <a:ext cx="3246834" cy="2853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715" tIns="0" rIns="320715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Works on hardware</a:t>
          </a:r>
          <a:endParaRPr lang="en-US" sz="2400" kern="1200"/>
        </a:p>
      </dsp:txBody>
      <dsp:txXfrm>
        <a:off x="7013963" y="1141440"/>
        <a:ext cx="3246834" cy="1712161"/>
      </dsp:txXfrm>
    </dsp:sp>
    <dsp:sp modelId="{23BC3248-26F7-461B-8016-EFC249E4ACDE}">
      <dsp:nvSpPr>
        <dsp:cNvPr id="0" name=""/>
        <dsp:cNvSpPr/>
      </dsp:nvSpPr>
      <dsp:spPr>
        <a:xfrm>
          <a:off x="7013963" y="0"/>
          <a:ext cx="3246834" cy="1141440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715" tIns="165100" rIns="320715" bIns="16510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03</a:t>
          </a:r>
        </a:p>
      </dsp:txBody>
      <dsp:txXfrm>
        <a:off x="7013963" y="0"/>
        <a:ext cx="3246834" cy="114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50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06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909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128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596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768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985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988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151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532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728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16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1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61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395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857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74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BE72BCE-5B5D-4ACA-8E5F-77B96475007D}" type="datetimeFigureOut">
              <a:rPr lang="hr-HR" smtClean="0"/>
              <a:t>16.9.2017.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7B8278B-B52B-4D67-B113-9D4C2C0C33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251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CROBIH TEAM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97810"/>
            <a:ext cx="25648" cy="615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97810"/>
            <a:ext cx="25648" cy="615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sr-Latn-R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3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TEAM MEMBERS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3"/>
            <a:ext cx="11079288" cy="3599316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members</a:t>
            </a:r>
            <a:r>
              <a:rPr lang="hr-HR" dirty="0"/>
              <a:t>:</a:t>
            </a:r>
          </a:p>
          <a:p>
            <a:pPr marL="0" indent="0">
              <a:buNone/>
            </a:pPr>
            <a:r>
              <a:rPr lang="hr-HR" dirty="0"/>
              <a:t>                               - </a:t>
            </a:r>
            <a:r>
              <a:rPr lang="en-US" dirty="0" err="1"/>
              <a:t>Jerko</a:t>
            </a:r>
            <a:r>
              <a:rPr lang="en-US" dirty="0"/>
              <a:t> Ćubić</a:t>
            </a:r>
            <a:r>
              <a:rPr lang="hr-HR" dirty="0"/>
              <a:t>(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captain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programmmer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                               - </a:t>
            </a:r>
            <a:r>
              <a:rPr lang="en-US" dirty="0"/>
              <a:t>A</a:t>
            </a:r>
            <a:r>
              <a:rPr lang="hr-HR" dirty="0"/>
              <a:t>di </a:t>
            </a:r>
            <a:r>
              <a:rPr lang="hr-HR" dirty="0" err="1"/>
              <a:t>Jusupović</a:t>
            </a:r>
            <a:r>
              <a:rPr lang="hr-HR" dirty="0"/>
              <a:t>(vice – </a:t>
            </a:r>
            <a:r>
              <a:rPr lang="hr-HR" dirty="0" err="1"/>
              <a:t>captain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constructor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9589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19869" y="643466"/>
            <a:ext cx="3143875" cy="5571065"/>
          </a:xfrm>
        </p:spPr>
        <p:txBody>
          <a:bodyPr anchor="ctr">
            <a:normAutofit/>
          </a:bodyPr>
          <a:lstStyle/>
          <a:p>
            <a:r>
              <a:rPr lang="hr-HR" sz="3600"/>
              <a:t>JERKO ĆUBIĆ</a:t>
            </a: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727797"/>
              </p:ext>
            </p:extLst>
          </p:nvPr>
        </p:nvGraphicFramePr>
        <p:xfrm>
          <a:off x="643467" y="643467"/>
          <a:ext cx="6243992" cy="557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22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2192000" cy="43737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0" y="4462271"/>
            <a:ext cx="12192000" cy="2395728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8" y="4373740"/>
            <a:ext cx="12188952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0" y="3907334"/>
            <a:ext cx="12192000" cy="466406"/>
          </a:xfrm>
          <a:prstGeom prst="rect">
            <a:avLst/>
          </a:prstGeom>
          <a:gradFill>
            <a:gsLst>
              <a:gs pos="0">
                <a:srgbClr val="363D46"/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4707635"/>
            <a:ext cx="9905998" cy="1087109"/>
          </a:xfrm>
        </p:spPr>
        <p:txBody>
          <a:bodyPr anchor="t">
            <a:normAutofit/>
          </a:bodyPr>
          <a:lstStyle/>
          <a:p>
            <a:r>
              <a:rPr lang="hr-HR" sz="3600"/>
              <a:t>ADI JUSUPOVIĆ</a:t>
            </a: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493581"/>
              </p:ext>
            </p:extLst>
          </p:nvPr>
        </p:nvGraphicFramePr>
        <p:xfrm>
          <a:off x="965200" y="965201"/>
          <a:ext cx="10261600" cy="285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09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OLD VERSION OF OUR ROBOT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6</a:t>
            </a:r>
            <a:r>
              <a:rPr lang="hr-HR" dirty="0"/>
              <a:t> </a:t>
            </a:r>
            <a:r>
              <a:rPr lang="hr-HR" dirty="0" err="1"/>
              <a:t>Pololu</a:t>
            </a:r>
            <a:r>
              <a:rPr lang="hr-HR" dirty="0"/>
              <a:t> </a:t>
            </a:r>
            <a:r>
              <a:rPr lang="hr-HR" dirty="0" err="1"/>
              <a:t>motors</a:t>
            </a:r>
            <a:endParaRPr lang="en-US" dirty="0"/>
          </a:p>
          <a:p>
            <a:r>
              <a:rPr lang="en-US" dirty="0"/>
              <a:t>2 </a:t>
            </a:r>
            <a:r>
              <a:rPr lang="en-US" dirty="0" err="1"/>
              <a:t>Fischertechnik</a:t>
            </a:r>
            <a:r>
              <a:rPr lang="en-US" dirty="0"/>
              <a:t> </a:t>
            </a:r>
            <a:r>
              <a:rPr lang="hr-HR" dirty="0" err="1"/>
              <a:t>motors</a:t>
            </a:r>
            <a:endParaRPr lang="hr-HR" dirty="0"/>
          </a:p>
          <a:p>
            <a:r>
              <a:rPr lang="hr-HR" dirty="0"/>
              <a:t>TXT </a:t>
            </a:r>
            <a:r>
              <a:rPr lang="hr-HR" dirty="0" err="1"/>
              <a:t>controller</a:t>
            </a:r>
            <a:endParaRPr lang="hr-HR" dirty="0"/>
          </a:p>
          <a:p>
            <a:r>
              <a:rPr lang="hr-HR" dirty="0"/>
              <a:t>4 </a:t>
            </a:r>
            <a:r>
              <a:rPr lang="hr-HR" dirty="0" err="1"/>
              <a:t>Fischertechnik</a:t>
            </a:r>
            <a:r>
              <a:rPr lang="hr-HR" dirty="0"/>
              <a:t> </a:t>
            </a:r>
            <a:r>
              <a:rPr lang="hr-HR" dirty="0" err="1"/>
              <a:t>ultrasonic</a:t>
            </a:r>
            <a:r>
              <a:rPr lang="hr-HR" dirty="0"/>
              <a:t> </a:t>
            </a:r>
            <a:r>
              <a:rPr lang="hr-HR" dirty="0" err="1"/>
              <a:t>sensors</a:t>
            </a:r>
            <a:endParaRPr lang="hr-HR" dirty="0"/>
          </a:p>
          <a:p>
            <a:r>
              <a:rPr lang="en-US" dirty="0"/>
              <a:t>6</a:t>
            </a:r>
            <a:r>
              <a:rPr lang="hr-HR" dirty="0"/>
              <a:t> IR </a:t>
            </a:r>
            <a:r>
              <a:rPr lang="hr-HR" dirty="0" err="1"/>
              <a:t>sensors</a:t>
            </a:r>
            <a:endParaRPr lang="hr-HR" dirty="0"/>
          </a:p>
          <a:p>
            <a:r>
              <a:rPr lang="hr-HR" dirty="0"/>
              <a:t>2 </a:t>
            </a:r>
            <a:r>
              <a:rPr lang="hr-HR" dirty="0" err="1"/>
              <a:t>Fischertechnik</a:t>
            </a:r>
            <a:r>
              <a:rPr lang="hr-HR" dirty="0"/>
              <a:t> </a:t>
            </a:r>
            <a:r>
              <a:rPr lang="hr-HR" dirty="0" err="1"/>
              <a:t>color</a:t>
            </a:r>
            <a:r>
              <a:rPr lang="hr-HR" dirty="0"/>
              <a:t> </a:t>
            </a:r>
            <a:r>
              <a:rPr lang="hr-HR" dirty="0" err="1"/>
              <a:t>sensors</a:t>
            </a:r>
            <a:endParaRPr lang="hr-HR" dirty="0"/>
          </a:p>
          <a:p>
            <a:r>
              <a:rPr lang="hr-HR" dirty="0"/>
              <a:t>Li – Po </a:t>
            </a:r>
            <a:r>
              <a:rPr lang="hr-HR" dirty="0" err="1"/>
              <a:t>battery</a:t>
            </a:r>
            <a:endParaRPr lang="hr-HR" dirty="0"/>
          </a:p>
          <a:p>
            <a:r>
              <a:rPr lang="hr-HR" dirty="0" err="1"/>
              <a:t>Robotic</a:t>
            </a:r>
            <a:r>
              <a:rPr lang="hr-HR" dirty="0"/>
              <a:t> </a:t>
            </a:r>
            <a:r>
              <a:rPr lang="hr-HR" dirty="0" err="1"/>
              <a:t>arm</a:t>
            </a:r>
            <a:r>
              <a:rPr lang="hr-HR" dirty="0"/>
              <a:t> for </a:t>
            </a:r>
            <a:r>
              <a:rPr lang="hr-HR" dirty="0" err="1"/>
              <a:t>collecting</a:t>
            </a:r>
            <a:r>
              <a:rPr lang="hr-HR" dirty="0"/>
              <a:t> </a:t>
            </a:r>
            <a:r>
              <a:rPr lang="hr-HR" dirty="0" err="1"/>
              <a:t>victims</a:t>
            </a:r>
            <a:endParaRPr lang="hr-HR" dirty="0"/>
          </a:p>
          <a:p>
            <a:r>
              <a:rPr lang="hr-HR" dirty="0" err="1"/>
              <a:t>Fischertechnik</a:t>
            </a:r>
            <a:r>
              <a:rPr lang="hr-HR" dirty="0"/>
              <a:t> </a:t>
            </a:r>
            <a:r>
              <a:rPr lang="hr-HR" dirty="0" err="1"/>
              <a:t>pushbutton</a:t>
            </a:r>
            <a:r>
              <a:rPr lang="hr-HR" dirty="0"/>
              <a:t> </a:t>
            </a:r>
            <a:r>
              <a:rPr lang="hr-HR" dirty="0" err="1"/>
              <a:t>switches</a:t>
            </a:r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1" y="2336873"/>
            <a:ext cx="5012169" cy="375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4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zgrada, tlo, kosilica, na otvorenom&#10;&#10;Opis je generiran uz visoku pouzdanost">
            <a:extLst>
              <a:ext uri="{FF2B5EF4-FFF2-40B4-BE49-F238E27FC236}">
                <a16:creationId xmlns:a16="http://schemas.microsoft.com/office/drawing/2014/main" id="{01A1CDCF-C9BA-4500-9840-D2528C078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r="-3" b="-3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NEW</a:t>
            </a:r>
            <a:r>
              <a:rPr lang="hr-HR" sz="2800"/>
              <a:t> VERSION OF OUR ROBOT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hr-HR" sz="1700" b="1" kern="1200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2</a:t>
            </a:r>
            <a:r>
              <a:rPr lang="hr-HR" sz="1700"/>
              <a:t> Pololu motors</a:t>
            </a:r>
            <a:endParaRPr lang="en-US" sz="1700"/>
          </a:p>
          <a:p>
            <a:r>
              <a:rPr lang="en-US" sz="1700" b="1" kern="1200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2</a:t>
            </a:r>
            <a:r>
              <a:rPr lang="en-US" sz="1700"/>
              <a:t> Fischertechnik </a:t>
            </a:r>
            <a:r>
              <a:rPr lang="hr-HR" sz="1700"/>
              <a:t>motors</a:t>
            </a:r>
          </a:p>
          <a:p>
            <a:r>
              <a:rPr lang="hr-HR" sz="1700"/>
              <a:t>TXT controller</a:t>
            </a:r>
          </a:p>
          <a:p>
            <a:r>
              <a:rPr lang="hr-HR" sz="1700" b="1" kern="1200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4</a:t>
            </a:r>
            <a:r>
              <a:rPr lang="hr-HR" sz="1700"/>
              <a:t> Fischertechnik ultrasonic sensors</a:t>
            </a:r>
          </a:p>
          <a:p>
            <a:r>
              <a:rPr lang="en-US" sz="1700" b="1" kern="1200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5</a:t>
            </a:r>
            <a:r>
              <a:rPr lang="hr-HR" sz="1700"/>
              <a:t> IR sensors</a:t>
            </a:r>
          </a:p>
          <a:p>
            <a:r>
              <a:rPr lang="hr-HR" sz="1700" b="1" kern="1200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2</a:t>
            </a:r>
            <a:r>
              <a:rPr lang="hr-HR" sz="1700"/>
              <a:t> Fischertechnik color sensors</a:t>
            </a:r>
          </a:p>
          <a:p>
            <a:r>
              <a:rPr lang="hr-HR" sz="1700"/>
              <a:t>Robotic arm for collecting victims</a:t>
            </a:r>
          </a:p>
        </p:txBody>
      </p:sp>
    </p:spTree>
    <p:extLst>
      <p:ext uri="{BB962C8B-B14F-4D97-AF65-F5344CB8AC3E}">
        <p14:creationId xmlns:p14="http://schemas.microsoft.com/office/powerpoint/2010/main" val="96579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PARTS OF PROGRAM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3" y="705677"/>
            <a:ext cx="9905998" cy="3124201"/>
          </a:xfrm>
        </p:spPr>
        <p:txBody>
          <a:bodyPr/>
          <a:lstStyle/>
          <a:p>
            <a:r>
              <a:rPr lang="hr-HR" dirty="0" err="1"/>
              <a:t>We</a:t>
            </a:r>
            <a:r>
              <a:rPr lang="hr-HR" dirty="0"/>
              <a:t> are </a:t>
            </a:r>
            <a:r>
              <a:rPr lang="hr-HR" dirty="0" err="1"/>
              <a:t>programming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RoboPro</a:t>
            </a:r>
            <a:r>
              <a:rPr lang="hr-HR" dirty="0"/>
              <a:t> program </a:t>
            </a:r>
            <a:r>
              <a:rPr lang="hr-HR" dirty="0" err="1"/>
              <a:t>language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61" y="3390244"/>
            <a:ext cx="4019219" cy="30486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735" y="547394"/>
            <a:ext cx="2607265" cy="25186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772" y="3684827"/>
            <a:ext cx="3316694" cy="2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5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0219" y="2651125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431088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292</TotalTime>
  <Words>169</Words>
  <Application>Microsoft Office PowerPoint</Application>
  <PresentationFormat>Široki zaslon</PresentationFormat>
  <Paragraphs>41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Mreža</vt:lpstr>
      <vt:lpstr>CROBIH TEAM</vt:lpstr>
      <vt:lpstr>TEAM MEMBERS</vt:lpstr>
      <vt:lpstr>JERKO ĆUBIĆ</vt:lpstr>
      <vt:lpstr>ADI JUSUPOVIĆ</vt:lpstr>
      <vt:lpstr>OLD VERSION OF OUR ROBOT</vt:lpstr>
      <vt:lpstr>NEW VERSION OF OUR ROBOT</vt:lpstr>
      <vt:lpstr>PARTS OF PROGRAM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GEBRÜDER CROATIA TEAM</dc:title>
  <dc:creator>MarkoP</dc:creator>
  <cp:lastModifiedBy>Jerko Ćubić</cp:lastModifiedBy>
  <cp:revision>13</cp:revision>
  <dcterms:created xsi:type="dcterms:W3CDTF">2017-03-23T12:21:32Z</dcterms:created>
  <dcterms:modified xsi:type="dcterms:W3CDTF">2017-09-16T12:10:42Z</dcterms:modified>
</cp:coreProperties>
</file>