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3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3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7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93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9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4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2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7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0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9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0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2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7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95EB6D2-20BE-4F57-8825-1070BE896E91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F7C579-B33D-41E8-8C34-55549DBD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36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4B63F-642D-4AD7-9ACC-FD79987D2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6433"/>
            <a:ext cx="9440034" cy="2350566"/>
          </a:xfrm>
        </p:spPr>
        <p:txBody>
          <a:bodyPr>
            <a:normAutofit/>
          </a:bodyPr>
          <a:lstStyle/>
          <a:p>
            <a:r>
              <a:rPr lang="ru-RU" dirty="0"/>
              <a:t>АС.</a:t>
            </a:r>
            <a:br>
              <a:rPr lang="ru-RU" dirty="0"/>
            </a:br>
            <a:r>
              <a:rPr lang="ru-RU" dirty="0"/>
              <a:t>Автоматизированный склад.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9E01-9AC7-4838-A09E-AC6ED9756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2893" y="4112691"/>
            <a:ext cx="4296682" cy="17070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Подготовили:</a:t>
            </a:r>
          </a:p>
          <a:p>
            <a:pPr algn="l"/>
            <a:r>
              <a:rPr lang="ru-RU" dirty="0"/>
              <a:t>Воронин Дмитрий Александрович и</a:t>
            </a:r>
          </a:p>
          <a:p>
            <a:pPr algn="l"/>
            <a:r>
              <a:rPr lang="ru-RU" dirty="0" err="1"/>
              <a:t>Езепчук</a:t>
            </a:r>
            <a:r>
              <a:rPr lang="ru-RU" dirty="0"/>
              <a:t> Никита Артурович</a:t>
            </a:r>
          </a:p>
          <a:p>
            <a:pPr algn="l"/>
            <a:r>
              <a:rPr lang="ru-RU" dirty="0"/>
              <a:t>Куратор, учитель  информатики:</a:t>
            </a:r>
          </a:p>
          <a:p>
            <a:pPr algn="l"/>
            <a:r>
              <a:rPr lang="ru-RU" dirty="0"/>
              <a:t>Иванова Марина Валерьевна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2F247-6A5B-4CFD-B25A-3F9A55CF4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2666999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11782-0A13-4F93-B224-56E25826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7216B-4112-48C2-B375-9EE26CDD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/>
              <a:t>В современном мире актуальна такая проблема как загруженность складов. Важно быстро доставить и распределить груз. Грузы сортируются на разные сектора с помощью </a:t>
            </a:r>
            <a:r>
              <a:rPr lang="ru-RU" dirty="0" err="1"/>
              <a:t>коллаборативных</a:t>
            </a:r>
            <a:r>
              <a:rPr lang="ru-RU" dirty="0"/>
              <a:t> роботов.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7D8CD49-B5F8-4BEC-872E-D767E2C7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822575"/>
            <a:ext cx="5753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9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0707D-2980-4D29-B48E-C62C7060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72C75-80AA-48A4-8438-A0C328A0F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/>
              <a:t>Автоматизирование складских помещений.</a:t>
            </a:r>
          </a:p>
          <a:p>
            <a:pPr marL="36900" indent="0">
              <a:buNone/>
            </a:pPr>
            <a:endParaRPr lang="ru-RU" dirty="0"/>
          </a:p>
          <a:p>
            <a:pPr marL="36900" indent="0">
              <a:buNone/>
            </a:pPr>
            <a:r>
              <a:rPr lang="ru-RU" dirty="0"/>
              <a:t>Рассмотреть существующие механизмы автоматизации помещений с длительным хранением.</a:t>
            </a:r>
          </a:p>
          <a:p>
            <a:pPr marL="36900" indent="0">
              <a:buNone/>
            </a:pPr>
            <a:endParaRPr lang="ru-RU" dirty="0"/>
          </a:p>
          <a:p>
            <a:pPr marL="36900" indent="0">
              <a:buNone/>
            </a:pPr>
            <a:r>
              <a:rPr lang="ru-RU" dirty="0"/>
              <a:t>Предложить решение актуальных проблем. Предложить прототипы устройств решающих данные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165704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58639-1F9E-4FA7-82FE-FF98665D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решения: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3A571-4318-4E38-A1F8-C5DDCC01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/>
              <a:t>Проанализировать существующий рынок.</a:t>
            </a:r>
          </a:p>
          <a:p>
            <a:pPr marL="36900" indent="0">
              <a:buNone/>
            </a:pPr>
            <a:endParaRPr lang="ru-RU" dirty="0"/>
          </a:p>
          <a:p>
            <a:pPr marL="36900" indent="0">
              <a:buNone/>
            </a:pPr>
            <a:r>
              <a:rPr lang="ru-RU" dirty="0"/>
              <a:t>Усовершенствовать найденные модели.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9B5B645-A946-48D5-85CF-09B9CDC4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2848197"/>
            <a:ext cx="5689600" cy="37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DF03CF7E-4180-4B61-908A-1D73D499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134241"/>
            <a:ext cx="5256213" cy="35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DE7BC-7AEB-45A5-BC2A-115E22ED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C4B28-63CB-40DE-931D-95D2B8A6D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/>
              <a:t>Так возникла идея по созданию проекта. Наш проект состоит из двух частей. Первый бот сортирует  общий груз поступивший на склад  и доставляет его в необходимый сектор. Второй бот (боты), развозит товары по закрепленному за ним сектору и расставляет их на полки.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E42B1-DB60-40AD-98BA-595E17070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62" y="2792898"/>
            <a:ext cx="3026595" cy="3804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5F358-0D72-414D-8986-10CA34442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63" y="3143250"/>
            <a:ext cx="2590386" cy="34538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E5304-1FD5-42B1-AD8E-783B2D2DE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07" y="2968074"/>
            <a:ext cx="2721768" cy="36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951D0-45B6-4024-A31C-D13BA928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модели необходимо: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22CCA-E144-4A77-BC56-66AAA975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Ультразвуковые датчики и датчики света</a:t>
            </a:r>
          </a:p>
          <a:p>
            <a:endParaRPr lang="ru-RU" dirty="0"/>
          </a:p>
          <a:p>
            <a:r>
              <a:rPr lang="ru-RU" dirty="0"/>
              <a:t>Складское помещение</a:t>
            </a:r>
          </a:p>
          <a:p>
            <a:endParaRPr lang="ru-RU" dirty="0"/>
          </a:p>
          <a:p>
            <a:r>
              <a:rPr lang="ru-RU" dirty="0"/>
              <a:t>Различные конструкции для поднятия и перемещения груза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27FC3F-1C78-43F4-A021-C15F2BB9E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4" y="3848099"/>
            <a:ext cx="2905125" cy="2905125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19DD047-0E6F-4597-A728-D7608D28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3971719"/>
            <a:ext cx="4174527" cy="27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387F1-A2B3-4E87-A73A-06B8B5C4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программ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D194D2-AC16-4803-A803-E6CB00F8D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70" y="1504950"/>
            <a:ext cx="3331629" cy="5218859"/>
          </a:xfrm>
        </p:spPr>
      </p:pic>
    </p:spTree>
    <p:extLst>
      <p:ext uri="{BB962C8B-B14F-4D97-AF65-F5344CB8AC3E}">
        <p14:creationId xmlns:p14="http://schemas.microsoft.com/office/powerpoint/2010/main" val="426407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7DF3-3CA3-4ABB-97B5-EAA6A35D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Область применения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FDACF-6405-4A0F-BECA-46A22DFB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just">
              <a:buNone/>
            </a:pPr>
            <a:r>
              <a:rPr lang="ru-RU" dirty="0"/>
              <a:t>Наш проект можно использовать на складах и в портах, при разгрузке небольших контейнеров. Автоматизация процесса освободить ручной труд человека. Количество людей работающих на погрузчиках. </a:t>
            </a:r>
            <a:r>
              <a:rPr lang="ru-RU" dirty="0" err="1"/>
              <a:t>Коллаборацию</a:t>
            </a:r>
            <a:r>
              <a:rPr lang="ru-RU" dirty="0"/>
              <a:t> можно произвести в связке основного бота с территориальными.</a:t>
            </a:r>
          </a:p>
          <a:p>
            <a:pPr marL="36900" indent="0" algn="just">
              <a:buNone/>
            </a:pPr>
            <a:r>
              <a:rPr lang="ru-RU" dirty="0" err="1"/>
              <a:t>Коллаборативные</a:t>
            </a:r>
            <a:r>
              <a:rPr lang="ru-RU" dirty="0"/>
              <a:t> роботы ускорят работу в этой области. Ведь скорость распределения товаров и грузов очень важна в современном мире. Ведь многое в нашем мире зависит от времени, которое экономит наш проект.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66DCD-6FE8-4DCD-A302-76F06ECC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4" y="4013720"/>
            <a:ext cx="3676651" cy="27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0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266</TotalTime>
  <Words>234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Calisto MT</vt:lpstr>
      <vt:lpstr>Wingdings 2</vt:lpstr>
      <vt:lpstr>Сланец</vt:lpstr>
      <vt:lpstr>АС. Автоматизированный склад.</vt:lpstr>
      <vt:lpstr>Актуальность:</vt:lpstr>
      <vt:lpstr>Цель проекта:</vt:lpstr>
      <vt:lpstr>Методы решения:</vt:lpstr>
      <vt:lpstr>АС.</vt:lpstr>
      <vt:lpstr>Для модели необходимо:</vt:lpstr>
      <vt:lpstr>Пример программ</vt:lpstr>
      <vt:lpstr>Область применения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АС. Автоматизированный склад.</dc:title>
  <dc:creator>Admin</dc:creator>
  <cp:lastModifiedBy>Admin</cp:lastModifiedBy>
  <cp:revision>15</cp:revision>
  <dcterms:created xsi:type="dcterms:W3CDTF">2024-05-04T11:53:29Z</dcterms:created>
  <dcterms:modified xsi:type="dcterms:W3CDTF">2024-05-04T19:08:05Z</dcterms:modified>
</cp:coreProperties>
</file>