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2808"/>
    <a:srgbClr val="000099"/>
    <a:srgbClr val="000066"/>
    <a:srgbClr val="0FB139"/>
    <a:srgbClr val="CCFF33"/>
    <a:srgbClr val="CC0000"/>
    <a:srgbClr val="006666"/>
    <a:srgbClr val="008080"/>
    <a:srgbClr val="0033CC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364" autoAdjust="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E874-2A02-41C9-85A7-BF07E3288C47}" type="datetimeFigureOut">
              <a:rPr lang="ru-RU" smtClean="0"/>
              <a:pPr/>
              <a:t>вс 03.11.24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4A93-D96A-4A30-ABF8-2B275437BF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440076"/>
      </p:ext>
    </p:extLst>
  </p:cSld>
  <p:clrMapOvr>
    <a:masterClrMapping/>
  </p:clrMapOvr>
  <p:transition spd="slow" advClick="0" advTm="2000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E874-2A02-41C9-85A7-BF07E3288C47}" type="datetimeFigureOut">
              <a:rPr lang="ru-RU" smtClean="0"/>
              <a:pPr/>
              <a:t>вс 03.11.24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4A93-D96A-4A30-ABF8-2B275437BF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768111"/>
      </p:ext>
    </p:extLst>
  </p:cSld>
  <p:clrMapOvr>
    <a:masterClrMapping/>
  </p:clrMapOvr>
  <p:transition spd="slow" advClick="0" advTm="2000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E874-2A02-41C9-85A7-BF07E3288C47}" type="datetimeFigureOut">
              <a:rPr lang="ru-RU" smtClean="0"/>
              <a:pPr/>
              <a:t>вс 03.11.24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4A93-D96A-4A30-ABF8-2B275437BF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3908486"/>
      </p:ext>
    </p:extLst>
  </p:cSld>
  <p:clrMapOvr>
    <a:masterClrMapping/>
  </p:clrMapOvr>
  <p:transition spd="slow" advClick="0" advTm="2000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E874-2A02-41C9-85A7-BF07E3288C47}" type="datetimeFigureOut">
              <a:rPr lang="ru-RU" smtClean="0"/>
              <a:pPr/>
              <a:t>вс 03.11.24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4A93-D96A-4A30-ABF8-2B275437BF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0630311"/>
      </p:ext>
    </p:extLst>
  </p:cSld>
  <p:clrMapOvr>
    <a:masterClrMapping/>
  </p:clrMapOvr>
  <p:transition spd="slow" advClick="0" advTm="2000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E874-2A02-41C9-85A7-BF07E3288C47}" type="datetimeFigureOut">
              <a:rPr lang="ru-RU" smtClean="0"/>
              <a:pPr/>
              <a:t>вс 03.11.24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4A93-D96A-4A30-ABF8-2B275437BF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6781420"/>
      </p:ext>
    </p:extLst>
  </p:cSld>
  <p:clrMapOvr>
    <a:masterClrMapping/>
  </p:clrMapOvr>
  <p:transition spd="slow" advClick="0" advTm="2000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E874-2A02-41C9-85A7-BF07E3288C47}" type="datetimeFigureOut">
              <a:rPr lang="ru-RU" smtClean="0"/>
              <a:pPr/>
              <a:t>вс 03.11.24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4A93-D96A-4A30-ABF8-2B275437BF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1507932"/>
      </p:ext>
    </p:extLst>
  </p:cSld>
  <p:clrMapOvr>
    <a:masterClrMapping/>
  </p:clrMapOvr>
  <p:transition spd="slow" advClick="0" advTm="2000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E874-2A02-41C9-85A7-BF07E3288C47}" type="datetimeFigureOut">
              <a:rPr lang="ru-RU" smtClean="0"/>
              <a:pPr/>
              <a:t>вс 03.11.24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4A93-D96A-4A30-ABF8-2B275437BF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3906122"/>
      </p:ext>
    </p:extLst>
  </p:cSld>
  <p:clrMapOvr>
    <a:masterClrMapping/>
  </p:clrMapOvr>
  <p:transition spd="slow" advClick="0" advTm="2000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E874-2A02-41C9-85A7-BF07E3288C47}" type="datetimeFigureOut">
              <a:rPr lang="ru-RU" smtClean="0"/>
              <a:pPr/>
              <a:t>вс 03.11.24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4A93-D96A-4A30-ABF8-2B275437BF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821101"/>
      </p:ext>
    </p:extLst>
  </p:cSld>
  <p:clrMapOvr>
    <a:masterClrMapping/>
  </p:clrMapOvr>
  <p:transition spd="slow" advClick="0" advTm="2000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E874-2A02-41C9-85A7-BF07E3288C47}" type="datetimeFigureOut">
              <a:rPr lang="ru-RU" smtClean="0"/>
              <a:pPr/>
              <a:t>вс 03.11.24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4A93-D96A-4A30-ABF8-2B275437BF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0314954"/>
      </p:ext>
    </p:extLst>
  </p:cSld>
  <p:clrMapOvr>
    <a:masterClrMapping/>
  </p:clrMapOvr>
  <p:transition spd="slow" advClick="0" advTm="2000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E874-2A02-41C9-85A7-BF07E3288C47}" type="datetimeFigureOut">
              <a:rPr lang="ru-RU" smtClean="0"/>
              <a:pPr/>
              <a:t>вс 03.11.24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4A93-D96A-4A30-ABF8-2B275437BF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9961399"/>
      </p:ext>
    </p:extLst>
  </p:cSld>
  <p:clrMapOvr>
    <a:masterClrMapping/>
  </p:clrMapOvr>
  <p:transition spd="slow" advClick="0" advTm="2000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E874-2A02-41C9-85A7-BF07E3288C47}" type="datetimeFigureOut">
              <a:rPr lang="ru-RU" smtClean="0"/>
              <a:pPr/>
              <a:t>вс 03.11.24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4A93-D96A-4A30-ABF8-2B275437BF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34906"/>
      </p:ext>
    </p:extLst>
  </p:cSld>
  <p:clrMapOvr>
    <a:masterClrMapping/>
  </p:clrMapOvr>
  <p:transition spd="slow" advClick="0" advTm="2000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FE874-2A02-41C9-85A7-BF07E3288C47}" type="datetimeFigureOut">
              <a:rPr lang="ru-RU" smtClean="0"/>
              <a:pPr/>
              <a:t>вс 03.11.24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74A93-D96A-4A30-ABF8-2B275437BF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8200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2000">
    <p:wipe dir="r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" r="20278" b="30864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30629" y="130622"/>
            <a:ext cx="11930742" cy="2339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XXIV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открытые состязания по робототехнике «Планета роботов»</a:t>
            </a:r>
          </a:p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Дворец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детского (юношеского) творчества имени Лёни Голикова </a:t>
            </a:r>
          </a:p>
          <a:p>
            <a:pPr algn="ctr"/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Великий Новгород</a:t>
            </a:r>
          </a:p>
          <a:p>
            <a:pPr algn="ctr">
              <a:spcBef>
                <a:spcPts val="1200"/>
              </a:spcBef>
            </a:pPr>
            <a:r>
              <a:rPr lang="ru-RU" sz="24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</a:t>
            </a:r>
            <a:r>
              <a:rPr lang="ru-RU" sz="32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Наименование проекта:</a:t>
            </a:r>
            <a:endParaRPr lang="ru-RU" sz="3200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«</a:t>
            </a:r>
            <a:r>
              <a:rPr lang="ru-RU" sz="3200" b="1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Агробот</a:t>
            </a:r>
            <a:r>
              <a:rPr lang="ru-RU" sz="32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2024»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316583" y="2523402"/>
            <a:ext cx="5865517" cy="3062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Свободная творческая категория </a:t>
            </a:r>
            <a:endParaRPr lang="ru-RU" sz="2400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Автор: Юсупов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Иса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8 лет</a:t>
            </a:r>
          </a:p>
          <a:p>
            <a:endParaRPr lang="ru-RU" sz="2000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Руководитель:</a:t>
            </a:r>
            <a:b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Перетягина Людмила Владимировна</a:t>
            </a:r>
          </a:p>
          <a:p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дополнительного образования</a:t>
            </a:r>
          </a:p>
          <a:p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2" r="20095"/>
          <a:stretch/>
        </p:blipFill>
        <p:spPr>
          <a:xfrm>
            <a:off x="833481" y="1488711"/>
            <a:ext cx="4080695" cy="4540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697284"/>
      </p:ext>
    </p:extLst>
  </p:cSld>
  <p:clrMapOvr>
    <a:masterClrMapping/>
  </p:clrMapOvr>
  <p:transition spd="slow" advClick="0" advTm="4000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" r="20278" b="30864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98714" y="332992"/>
            <a:ext cx="11103429" cy="2477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sz="32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Описание </a:t>
            </a:r>
            <a:r>
              <a:rPr lang="ru-RU" sz="32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проекта</a:t>
            </a:r>
          </a:p>
          <a:p>
            <a:pPr algn="ctr">
              <a:spcBef>
                <a:spcPts val="600"/>
              </a:spcBef>
            </a:pPr>
            <a:endParaRPr lang="ru-RU" b="1" dirty="0" smtClean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600"/>
              </a:spcBef>
            </a:pPr>
            <a:endParaRPr lang="ru-RU" b="1" dirty="0" smtClean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/>
          </a:p>
          <a:p>
            <a:pPr algn="ctr">
              <a:spcBef>
                <a:spcPts val="600"/>
              </a:spcBef>
            </a:pPr>
            <a:endParaRPr lang="ru-RU" b="1" dirty="0" smtClean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430928" y="983964"/>
            <a:ext cx="7641771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Агробот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поливальная машина.</a:t>
            </a:r>
          </a:p>
          <a:p>
            <a:pPr>
              <a:spcBef>
                <a:spcPts val="600"/>
              </a:spcBef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Она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помогает в сельском хозяйстве, поливает поля, посадки растений.</a:t>
            </a:r>
          </a:p>
          <a:p>
            <a:pPr>
              <a:spcBef>
                <a:spcPts val="600"/>
              </a:spcBef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Может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использоваться как распрыскиватель удобрений для защиты посадок от вредных насекомых.</a:t>
            </a:r>
          </a:p>
          <a:p>
            <a:pPr>
              <a:spcBef>
                <a:spcPts val="600"/>
              </a:spcBef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Агробот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имеет бачок с водой или удобрениями.</a:t>
            </a:r>
          </a:p>
          <a:p>
            <a:pPr algn="ctr">
              <a:spcBef>
                <a:spcPts val="600"/>
              </a:spcBef>
            </a:pPr>
            <a:r>
              <a:rPr lang="ru-RU" sz="24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 </a:t>
            </a:r>
            <a:r>
              <a:rPr lang="ru-RU" sz="2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сделан из </a:t>
            </a:r>
            <a:endParaRPr lang="ru-RU" sz="2400" b="1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программируемого </a:t>
            </a:r>
            <a:r>
              <a:rPr lang="ru-RU" sz="2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конструктора </a:t>
            </a:r>
            <a:r>
              <a:rPr lang="en-US" sz="2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Lego </a:t>
            </a:r>
            <a:r>
              <a:rPr lang="en-US" sz="24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Wedo</a:t>
            </a:r>
            <a:r>
              <a:rPr lang="en-US" sz="2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2.0</a:t>
            </a:r>
          </a:p>
          <a:p>
            <a:pPr algn="ctr"/>
            <a:r>
              <a:rPr lang="ru-RU" sz="2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электронного конструктора "Знаток"</a:t>
            </a:r>
          </a:p>
          <a:p>
            <a:pPr algn="ctr"/>
            <a:endParaRPr lang="ru-RU" sz="2000" b="1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6088"/>
            <a:endParaRPr lang="ru-RU" dirty="0"/>
          </a:p>
        </p:txBody>
      </p:sp>
      <p:pic>
        <p:nvPicPr>
          <p:cNvPr id="10" name="Рисунок 9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14" y="983964"/>
            <a:ext cx="3700349" cy="468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281641"/>
      </p:ext>
    </p:extLst>
  </p:cSld>
  <p:clrMapOvr>
    <a:masterClrMapping/>
  </p:clrMapOvr>
  <p:transition spd="slow" advClick="0" advTm="10000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" r="20278" b="30864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98714" y="332992"/>
            <a:ext cx="11103429" cy="2477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sz="32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Описание проекта</a:t>
            </a:r>
          </a:p>
          <a:p>
            <a:pPr algn="ctr">
              <a:spcBef>
                <a:spcPts val="600"/>
              </a:spcBef>
            </a:pPr>
            <a:endParaRPr lang="ru-RU" b="1" dirty="0" smtClean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600"/>
              </a:spcBef>
            </a:pPr>
            <a:endParaRPr lang="ru-RU" b="1" dirty="0" smtClean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/>
          </a:p>
          <a:p>
            <a:pPr algn="ctr">
              <a:spcBef>
                <a:spcPts val="600"/>
              </a:spcBef>
            </a:pPr>
            <a:endParaRPr lang="ru-RU" b="1" dirty="0" smtClean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78824" y="827468"/>
            <a:ext cx="11521440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Из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конструктора "Знаток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собрана электрическая цепь.</a:t>
            </a:r>
          </a:p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Она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состоит: из блока питания - двух батареек, соединительных проводов, электромотора и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ключа.</a:t>
            </a:r>
          </a:p>
          <a:p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Детали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соединены последовательно. Соблюдена полярность электрической цепи.</a:t>
            </a:r>
          </a:p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Цепь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замыкается с помощью ключа - магнита.</a:t>
            </a:r>
          </a:p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Начинает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крутиться электромотор и распылять воду или удобрения на растения. </a:t>
            </a:r>
          </a:p>
          <a:p>
            <a:pPr algn="ctr"/>
            <a:endParaRPr lang="ru-RU" sz="2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6088"/>
            <a:endParaRPr lang="ru-RU" dirty="0"/>
          </a:p>
        </p:txBody>
      </p:sp>
      <p:pic>
        <p:nvPicPr>
          <p:cNvPr id="5" name="Рисунок 4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61" t="43443" r="22164" b="298"/>
          <a:stretch/>
        </p:blipFill>
        <p:spPr bwMode="auto">
          <a:xfrm>
            <a:off x="3610519" y="3638061"/>
            <a:ext cx="4397012" cy="295868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17271131"/>
      </p:ext>
    </p:extLst>
  </p:cSld>
  <p:clrMapOvr>
    <a:masterClrMapping/>
  </p:clrMapOvr>
  <p:transition spd="slow" advClick="0" advTm="10000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" r="20278" b="30864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98714" y="332992"/>
            <a:ext cx="11103429" cy="2477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sz="32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Описание проекта</a:t>
            </a:r>
          </a:p>
          <a:p>
            <a:pPr algn="ctr">
              <a:spcBef>
                <a:spcPts val="600"/>
              </a:spcBef>
            </a:pPr>
            <a:endParaRPr lang="ru-RU" b="1" dirty="0" smtClean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600"/>
              </a:spcBef>
            </a:pPr>
            <a:endParaRPr lang="ru-RU" b="1" dirty="0" smtClean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/>
          </a:p>
          <a:p>
            <a:pPr algn="ctr">
              <a:spcBef>
                <a:spcPts val="600"/>
              </a:spcBef>
            </a:pPr>
            <a:endParaRPr lang="ru-RU" b="1" dirty="0" smtClean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68253" y="1074821"/>
            <a:ext cx="703389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000">
              <a:lnSpc>
                <a:spcPts val="3000"/>
              </a:lnSpc>
              <a:spcBef>
                <a:spcPts val="600"/>
              </a:spcBef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Магнит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доставляется программируемым Роботом –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Агроботом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000">
              <a:lnSpc>
                <a:spcPts val="3000"/>
              </a:lnSpc>
              <a:spcBef>
                <a:spcPts val="600"/>
              </a:spcBef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этого написана программа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поворота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Агробота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замыкания цепи в 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Lego </a:t>
            </a:r>
            <a:r>
              <a:rPr lang="en-US" sz="24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Wedo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2.0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000">
              <a:lnSpc>
                <a:spcPts val="3000"/>
              </a:lnSpc>
              <a:spcBef>
                <a:spcPts val="600"/>
              </a:spcBef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В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программе используются блоки: </a:t>
            </a:r>
            <a:endParaRPr lang="ru-RU" sz="2400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000">
              <a:lnSpc>
                <a:spcPts val="3000"/>
              </a:lnSpc>
              <a:spcBef>
                <a:spcPts val="600"/>
              </a:spcBef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запуск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двигателя с поворотом по часовой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стрелке,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запуск двигателя на 4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секунды.</a:t>
            </a:r>
          </a:p>
          <a:p>
            <a:pPr marL="108000">
              <a:lnSpc>
                <a:spcPts val="3000"/>
              </a:lnSpc>
              <a:spcBef>
                <a:spcPts val="600"/>
              </a:spcBef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В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время происходит замыкание цепи, от батареек идет электрический ток и срабатывает электромотор поливальной машины.</a:t>
            </a:r>
          </a:p>
          <a:p>
            <a:pPr indent="446088"/>
            <a:endParaRPr lang="ru-RU" dirty="0"/>
          </a:p>
        </p:txBody>
      </p:sp>
      <p:pic>
        <p:nvPicPr>
          <p:cNvPr id="7" name="Рисунок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66" y="646404"/>
            <a:ext cx="3700570" cy="3872472"/>
          </a:xfrm>
          <a:prstGeom prst="rect">
            <a:avLst/>
          </a:prstGeom>
        </p:spPr>
      </p:pic>
      <p:pic>
        <p:nvPicPr>
          <p:cNvPr id="9" name="Рисунок 8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10" t="3549" r="24174"/>
          <a:stretch/>
        </p:blipFill>
        <p:spPr bwMode="auto">
          <a:xfrm>
            <a:off x="1432904" y="4489324"/>
            <a:ext cx="3235349" cy="214854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52200656"/>
      </p:ext>
    </p:extLst>
  </p:cSld>
  <p:clrMapOvr>
    <a:masterClrMapping/>
  </p:clrMapOvr>
  <p:transition spd="slow" advClick="0" advTm="10000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" r="20278" b="30864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98714" y="332992"/>
            <a:ext cx="11103429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sz="32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Описание проекта</a:t>
            </a:r>
          </a:p>
          <a:p>
            <a:pPr algn="ctr">
              <a:spcBef>
                <a:spcPts val="600"/>
              </a:spcBef>
            </a:pPr>
            <a:endParaRPr lang="ru-RU" b="1" dirty="0" smtClean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600"/>
              </a:spcBef>
            </a:pPr>
            <a:endParaRPr lang="ru-RU" b="1" dirty="0" smtClean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/>
          </a:p>
          <a:p>
            <a:pPr algn="ctr">
              <a:spcBef>
                <a:spcPts val="600"/>
              </a:spcBef>
            </a:pPr>
            <a:endParaRPr lang="ru-RU" b="1" dirty="0" smtClean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8000">
              <a:lnSpc>
                <a:spcPts val="3000"/>
              </a:lnSpc>
              <a:spcBef>
                <a:spcPts val="600"/>
              </a:spcBef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122822" y="1140977"/>
            <a:ext cx="7579322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000">
              <a:lnSpc>
                <a:spcPts val="3000"/>
              </a:lnSpc>
              <a:spcBef>
                <a:spcPts val="600"/>
              </a:spcBef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В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программе можно установить нужное время работы электромотора необходимое для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полива.</a:t>
            </a:r>
          </a:p>
          <a:p>
            <a:pPr marL="108000">
              <a:lnSpc>
                <a:spcPts val="3000"/>
              </a:lnSpc>
              <a:spcBef>
                <a:spcPts val="600"/>
              </a:spcBef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Для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демонстрации работы Робота –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Агробота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установлено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секунды.</a:t>
            </a:r>
          </a:p>
          <a:p>
            <a:pPr marL="108000">
              <a:lnSpc>
                <a:spcPts val="3000"/>
              </a:lnSpc>
              <a:spcBef>
                <a:spcPts val="600"/>
              </a:spcBef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Цепь </a:t>
            </a:r>
            <a:r>
              <a:rPr lang="ru-RU" sz="2400" b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размыкается </a:t>
            </a:r>
            <a:r>
              <a:rPr lang="ru-RU" sz="2400" b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командой -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поворот против часовой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стрелки.</a:t>
            </a:r>
          </a:p>
          <a:p>
            <a:pPr marL="108000">
              <a:lnSpc>
                <a:spcPts val="3000"/>
              </a:lnSpc>
              <a:spcBef>
                <a:spcPts val="600"/>
              </a:spcBef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Робот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убирает магнит с электрической цепи, электрический ток перестает идти, мотор перестает работать. </a:t>
            </a:r>
          </a:p>
          <a:p>
            <a:pPr indent="446088"/>
            <a:endParaRPr lang="ru-RU" dirty="0"/>
          </a:p>
        </p:txBody>
      </p:sp>
      <p:pic>
        <p:nvPicPr>
          <p:cNvPr id="9" name="Рисунок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714" y="699017"/>
            <a:ext cx="3123054" cy="4161741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197768" y="5459303"/>
            <a:ext cx="77002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sz="40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000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0478302"/>
      </p:ext>
    </p:extLst>
  </p:cSld>
  <p:clrMapOvr>
    <a:masterClrMapping/>
  </p:clrMapOvr>
  <p:transition spd="slow" advClick="0" advTm="10000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283</Words>
  <Application>Microsoft Office PowerPoint</Application>
  <PresentationFormat>Широкоэкранный</PresentationFormat>
  <Paragraphs>58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129</cp:revision>
  <dcterms:created xsi:type="dcterms:W3CDTF">2022-04-17T17:47:40Z</dcterms:created>
  <dcterms:modified xsi:type="dcterms:W3CDTF">2024-11-03T15:41:08Z</dcterms:modified>
</cp:coreProperties>
</file>