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4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8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5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0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39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7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8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5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01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60521-69A0-498D-B09D-0AC15760F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37" y="-609254"/>
            <a:ext cx="9177866" cy="1646302"/>
          </a:xfrm>
        </p:spPr>
        <p:txBody>
          <a:bodyPr/>
          <a:lstStyle/>
          <a:p>
            <a:r>
              <a:rPr lang="ru-RU" dirty="0"/>
              <a:t>Проект </a:t>
            </a:r>
            <a:r>
              <a:rPr lang="en-US" dirty="0"/>
              <a:t>“</a:t>
            </a:r>
            <a:r>
              <a:rPr lang="ru-RU" dirty="0"/>
              <a:t>Б</a:t>
            </a:r>
            <a:r>
              <a:rPr lang="ru-RU"/>
              <a:t>оевая </a:t>
            </a:r>
            <a:r>
              <a:rPr lang="ru-RU" dirty="0"/>
              <a:t>машина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591DAF-853C-47AA-B31C-3D1879F6B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583" y="1064162"/>
            <a:ext cx="9177866" cy="128325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"Боевая машина" представляет собой уникальную роботизированную машину созданное на базе платформы Lego We Do 2.0, которая объединяет в себе современные технологии и детскую игровую платформу.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6AC404-3C6F-488A-A061-37AFC0381BD0}"/>
              </a:ext>
            </a:extLst>
          </p:cNvPr>
          <p:cNvSpPr/>
          <p:nvPr/>
        </p:nvSpPr>
        <p:spPr>
          <a:xfrm>
            <a:off x="737583" y="2590011"/>
            <a:ext cx="47119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rebuchet MS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Основное назначение робота "Боевая машина" – это поддержка и защита солдат на поле боя, а также робот может выполнять различные задачи, включая наблюдение за местностью и передачу информации в режиме реального времени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Trebuchet MS (Основной текст)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100C9B-8D03-427F-841B-88E37462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96" y="2498891"/>
            <a:ext cx="3862873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5F5E5-2D8C-4D37-8B34-3C13AA8F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39" y="18106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Описание конструкции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54DF8-B863-4436-BC10-064CCCE6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3" y="1174713"/>
            <a:ext cx="4034871" cy="210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Передача движения от мотора к оси колёс осуществлена через коническую зубчатую передачу.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922109-6AB1-4CF8-89C4-9A909A85B104}"/>
              </a:ext>
            </a:extLst>
          </p:cNvPr>
          <p:cNvSpPr/>
          <p:nvPr/>
        </p:nvSpPr>
        <p:spPr>
          <a:xfrm>
            <a:off x="358143" y="3265537"/>
            <a:ext cx="3735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Передача вращения от мотора к башне осуществлена при помощи червячного редуктора и конической шестерни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3E0CB4-CA28-4A3D-B7DF-DC5BC97A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64" y="5179250"/>
            <a:ext cx="1777735" cy="1524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6CE70A-6806-4B21-8ABD-2EB9C85C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36" y="4056973"/>
            <a:ext cx="4034871" cy="26199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DC96A0-558B-4C81-80F7-591B1582F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836" y="883225"/>
            <a:ext cx="4034871" cy="30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463DC-02A6-4A2C-8F47-199147D3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Описание алгоритма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67130-1FA3-4F7C-BBFC-AC54CD51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08" y="877381"/>
            <a:ext cx="8596668" cy="3880773"/>
          </a:xfrm>
        </p:spPr>
        <p:txBody>
          <a:bodyPr/>
          <a:lstStyle/>
          <a:p>
            <a:pPr lvl="0"/>
            <a:r>
              <a:rPr lang="ru-RU" dirty="0"/>
              <a:t>Робот должен ехать в одну сторону с заданной скоростью.</a:t>
            </a:r>
          </a:p>
          <a:p>
            <a:pPr lvl="0"/>
            <a:r>
              <a:rPr lang="ru-RU" dirty="0"/>
              <a:t>Когда увидит препятствие, </a:t>
            </a:r>
          </a:p>
          <a:p>
            <a:pPr lvl="0"/>
            <a:r>
              <a:rPr lang="ru-RU" dirty="0"/>
              <a:t>Он должен остановиться </a:t>
            </a:r>
          </a:p>
          <a:p>
            <a:pPr lvl="0"/>
            <a:r>
              <a:rPr lang="ru-RU" dirty="0"/>
              <a:t>Подать звуковой сигнал</a:t>
            </a:r>
          </a:p>
          <a:p>
            <a:pPr lvl="0"/>
            <a:r>
              <a:rPr lang="ru-RU" dirty="0"/>
              <a:t>Отъехать в обратную сторону</a:t>
            </a:r>
          </a:p>
          <a:p>
            <a:pPr lvl="0"/>
            <a:r>
              <a:rPr lang="ru-RU" dirty="0"/>
              <a:t>Подать звуковой сигнал</a:t>
            </a:r>
          </a:p>
          <a:p>
            <a:pPr lvl="0"/>
            <a:r>
              <a:rPr lang="ru-RU" dirty="0"/>
              <a:t>Ожидать, когда исчезнет объект </a:t>
            </a:r>
          </a:p>
          <a:p>
            <a:pPr lvl="0"/>
            <a:r>
              <a:rPr lang="ru-RU" dirty="0"/>
              <a:t>Продолжить цикл заново 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11D78D-CC9F-462B-8FCF-EFAB9FE9AA99}"/>
              </a:ext>
            </a:extLst>
          </p:cNvPr>
          <p:cNvSpPr/>
          <p:nvPr/>
        </p:nvSpPr>
        <p:spPr>
          <a:xfrm>
            <a:off x="441278" y="5587300"/>
            <a:ext cx="94942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rebuchet MS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Данный робот не только представляет собой интересный инженерный проект, но и является отличным инструментом для образования и воспитания будущих инженеров и конструкторов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rebuchet MS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rebuchet MS (Основной текст)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4D689E-ED35-45A5-817E-7DEAFB5A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9" y="4158498"/>
            <a:ext cx="6493704" cy="13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54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161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Trebuchet MS (Основной текст)</vt:lpstr>
      <vt:lpstr>Wingdings 3</vt:lpstr>
      <vt:lpstr>Аспект</vt:lpstr>
      <vt:lpstr>Проект “Боевая машина”</vt:lpstr>
      <vt:lpstr>Описание конструкции</vt:lpstr>
      <vt:lpstr>Описание алгоритма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“боевая машина”</dc:title>
  <dc:creator>Горбунов Максим Сергеевич</dc:creator>
  <cp:lastModifiedBy>Горбунов Максим Сергеевич</cp:lastModifiedBy>
  <cp:revision>9</cp:revision>
  <dcterms:created xsi:type="dcterms:W3CDTF">2024-11-05T17:55:18Z</dcterms:created>
  <dcterms:modified xsi:type="dcterms:W3CDTF">2024-11-06T16:14:12Z</dcterms:modified>
</cp:coreProperties>
</file>