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D8A401-F506-4C4C-A961-90E6D2EDF41F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B60041-BDEA-412B-B53E-52251BF669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ЭКО - робот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4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 – РОБОТ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00628"/>
            <a:ext cx="7516316" cy="35798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/>
              <a:t>Выполнил    </a:t>
            </a:r>
            <a:r>
              <a:rPr lang="ru-RU" sz="2800" dirty="0" smtClean="0"/>
              <a:t>Борисов Иван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учащийся </a:t>
            </a:r>
            <a:r>
              <a:rPr lang="ru-RU" sz="2800" dirty="0" smtClean="0"/>
              <a:t>6 В класса </a:t>
            </a:r>
            <a:r>
              <a:rPr lang="ru-RU" sz="2800" dirty="0" smtClean="0"/>
              <a:t>,МАОУ </a:t>
            </a:r>
            <a:r>
              <a:rPr lang="ru-RU" sz="2800" dirty="0"/>
              <a:t>СОШ </a:t>
            </a:r>
            <a:r>
              <a:rPr lang="ru-RU" sz="2800" dirty="0" smtClean="0"/>
              <a:t>№36 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 smtClean="0"/>
              <a:t>г</a:t>
            </a:r>
            <a:r>
              <a:rPr lang="ru-RU" sz="2800" dirty="0"/>
              <a:t>. </a:t>
            </a:r>
            <a:r>
              <a:rPr lang="ru-RU" sz="2800" dirty="0" smtClean="0"/>
              <a:t>Великого Новгорода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Руководитель: педагог доп. образования Центра цифрового </a:t>
            </a:r>
            <a:r>
              <a:rPr lang="ru-RU" sz="2800" dirty="0" smtClean="0"/>
              <a:t>образования </a:t>
            </a:r>
            <a:r>
              <a:rPr lang="ru-RU" sz="2800" dirty="0" smtClean="0"/>
              <a:t>детей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smtClean="0"/>
              <a:t> </a:t>
            </a:r>
            <a:r>
              <a:rPr lang="ru-RU" sz="2800" dirty="0"/>
              <a:t>"IT-куб" в г. </a:t>
            </a:r>
            <a:r>
              <a:rPr lang="ru-RU" sz="2800" dirty="0" smtClean="0"/>
              <a:t>Великого Новгорода 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 smtClean="0"/>
              <a:t>Кононович  </a:t>
            </a:r>
            <a:r>
              <a:rPr lang="ru-RU" sz="2800" dirty="0" smtClean="0"/>
              <a:t>Тарас   Константинович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2628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2000" dirty="0" smtClean="0"/>
              <a:t>Эко- робот  - это робот , который  должен собирать  мусор  на  улице  или  в  местах   отдыха ,  например на  пляже  или  в  городе. </a:t>
            </a:r>
            <a:r>
              <a:rPr lang="ru-RU" sz="2000" dirty="0" smtClean="0"/>
              <a:t>Его </a:t>
            </a:r>
            <a:r>
              <a:rPr lang="ru-RU" sz="2000" dirty="0" smtClean="0"/>
              <a:t>особенностью   являются гусеницы , с которыми  робот  становится  </a:t>
            </a:r>
            <a:r>
              <a:rPr lang="ru-RU" sz="2000" dirty="0" smtClean="0"/>
              <a:t>проходимым.</a:t>
            </a:r>
            <a:r>
              <a:rPr lang="ru-RU" sz="2000" dirty="0"/>
              <a:t> </a:t>
            </a:r>
            <a:r>
              <a:rPr lang="ru-RU" sz="2000" dirty="0" smtClean="0"/>
              <a:t>При </a:t>
            </a:r>
            <a:r>
              <a:rPr lang="ru-RU" sz="2000" dirty="0"/>
              <a:t>испытаниях можно использовать его совместно с волонтерами, в дальнейшем такие роботы могли бы помогать человеку </a:t>
            </a:r>
            <a:r>
              <a:rPr lang="ru-RU" sz="2000" dirty="0" err="1" smtClean="0"/>
              <a:t>самостоятельно.Т.е</a:t>
            </a:r>
            <a:r>
              <a:rPr lang="ru-RU" sz="2000" dirty="0"/>
              <a:t>. "натренировать" программу по распознаванию мусора с помощью ИИ и сделать его </a:t>
            </a:r>
            <a:r>
              <a:rPr lang="ru-RU" sz="2000" dirty="0" smtClean="0"/>
              <a:t>без пульта.</a:t>
            </a:r>
            <a:endParaRPr lang="ru-RU" sz="2000" dirty="0"/>
          </a:p>
          <a:p>
            <a:r>
              <a:rPr lang="ru-RU" sz="2000" dirty="0" smtClean="0"/>
              <a:t>   </a:t>
            </a:r>
            <a:r>
              <a:rPr lang="ru-RU" sz="2000" dirty="0" smtClean="0"/>
              <a:t>  Этот  </a:t>
            </a:r>
            <a:r>
              <a:rPr lang="ru-RU" sz="2000" dirty="0" smtClean="0"/>
              <a:t>же  робот  может   быть  помощником  </a:t>
            </a:r>
            <a:r>
              <a:rPr lang="ru-RU" sz="2000" dirty="0" smtClean="0"/>
              <a:t>сапёра </a:t>
            </a:r>
            <a:r>
              <a:rPr lang="ru-RU" sz="2000" dirty="0" smtClean="0"/>
              <a:t>с </a:t>
            </a:r>
            <a:r>
              <a:rPr lang="ru-RU" sz="2000" dirty="0"/>
              <a:t>пультом управления. тем самым сохранить человеческие жизни</a:t>
            </a:r>
            <a:r>
              <a:rPr lang="ru-RU" sz="2000" dirty="0" smtClean="0"/>
              <a:t>  </a:t>
            </a:r>
            <a:r>
              <a:rPr lang="ru-RU" sz="2000" dirty="0" smtClean="0"/>
              <a:t>при  разминировании  городов.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Характеристики</a:t>
            </a:r>
            <a:r>
              <a:rPr lang="ru-RU" sz="2400" dirty="0"/>
              <a:t>, </a:t>
            </a:r>
            <a:r>
              <a:rPr lang="ru-RU" sz="2400" dirty="0" smtClean="0"/>
              <a:t> которыми </a:t>
            </a:r>
            <a:r>
              <a:rPr lang="ru-RU" sz="2400" dirty="0"/>
              <a:t>должен обладать </a:t>
            </a:r>
            <a:r>
              <a:rPr lang="ru-RU" sz="2400" dirty="0" smtClean="0"/>
              <a:t>эко-робот.</a:t>
            </a:r>
            <a:endParaRPr lang="ru-RU" sz="2400" dirty="0"/>
          </a:p>
          <a:p>
            <a:r>
              <a:rPr lang="ru-RU" sz="2400" dirty="0" smtClean="0"/>
              <a:t>-Проходимость</a:t>
            </a:r>
          </a:p>
          <a:p>
            <a:r>
              <a:rPr lang="ru-RU" sz="2400" dirty="0" smtClean="0"/>
              <a:t>-Достаточная мощность </a:t>
            </a:r>
          </a:p>
          <a:p>
            <a:r>
              <a:rPr lang="ru-RU" sz="2400" dirty="0" smtClean="0"/>
              <a:t>-Возможность модернизации  для различных целей.</a:t>
            </a:r>
          </a:p>
          <a:p>
            <a:r>
              <a:rPr lang="ru-RU" sz="2400" dirty="0" smtClean="0"/>
              <a:t>Для самостоятельной уборки на улице-оснащение</a:t>
            </a:r>
          </a:p>
          <a:p>
            <a:r>
              <a:rPr lang="ru-RU" sz="2400" dirty="0" smtClean="0"/>
              <a:t>видеокамерой, для военных целей – оснащение РЭБ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961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</a:t>
            </a:r>
            <a:r>
              <a:rPr lang="ru-RU" dirty="0" smtClean="0"/>
              <a:t>исследования </a:t>
            </a:r>
            <a:r>
              <a:rPr lang="ru-RU" dirty="0"/>
              <a:t>и план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sz="2600" dirty="0" smtClean="0"/>
              <a:t>- Посмотреть в сети Интернет</a:t>
            </a:r>
            <a:r>
              <a:rPr lang="ru-RU" sz="2600" i="1" dirty="0" smtClean="0"/>
              <a:t> </a:t>
            </a:r>
            <a:r>
              <a:rPr lang="ru-RU" sz="2600" dirty="0" smtClean="0"/>
              <a:t>аналоги роботов и сайты с инструкциями. Посоветоваться с педагогом.</a:t>
            </a:r>
          </a:p>
          <a:p>
            <a:r>
              <a:rPr lang="ru-RU" sz="2600" dirty="0" smtClean="0"/>
              <a:t>    - Собрать конструкцию эко-робота создать программу. </a:t>
            </a:r>
          </a:p>
          <a:p>
            <a:r>
              <a:rPr lang="ru-RU" sz="2600" dirty="0" smtClean="0"/>
              <a:t>    - Провести испытания с различными моделями, колесами, гусеницами и программами, чтобы выбрать лучшую.</a:t>
            </a:r>
          </a:p>
          <a:p>
            <a:r>
              <a:rPr lang="ru-RU" sz="2600" dirty="0" smtClean="0"/>
              <a:t>    - Подготовить текст защиты проекта.</a:t>
            </a:r>
          </a:p>
          <a:p>
            <a:r>
              <a:rPr lang="ru-RU" sz="2600" dirty="0" smtClean="0"/>
              <a:t>    - Создать компьютерную презентацию.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94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 - робот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1268760"/>
            <a:ext cx="4485050" cy="3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85414"/>
            <a:ext cx="4752528" cy="42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</TotalTime>
  <Words>204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ЭКО - робот</vt:lpstr>
      <vt:lpstr>ЭКО – РОБОТ</vt:lpstr>
      <vt:lpstr>Объект исследования</vt:lpstr>
      <vt:lpstr>Предмет исследования:</vt:lpstr>
      <vt:lpstr>Методы исследования и план работы</vt:lpstr>
      <vt:lpstr>Эко - робот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 - робот</dc:title>
  <dc:creator>Наташенька</dc:creator>
  <cp:lastModifiedBy>Наташенька</cp:lastModifiedBy>
  <cp:revision>9</cp:revision>
  <dcterms:created xsi:type="dcterms:W3CDTF">2024-11-15T12:04:46Z</dcterms:created>
  <dcterms:modified xsi:type="dcterms:W3CDTF">2024-11-15T14:30:26Z</dcterms:modified>
</cp:coreProperties>
</file>