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1pPr>
    <a:lvl2pPr marL="0" marR="0" indent="228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2pPr>
    <a:lvl3pPr marL="0" marR="0" indent="457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3pPr>
    <a:lvl4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4pPr>
    <a:lvl5pPr marL="0" marR="0" indent="914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5pPr>
    <a:lvl6pPr marL="0" marR="0" indent="11430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6pPr>
    <a:lvl7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7pPr>
    <a:lvl8pPr marL="0" marR="0" indent="1600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8pPr>
    <a:lvl9pPr marL="0" marR="0" indent="1828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"/>
          <a:ea typeface="Iowan Old Style"/>
          <a:cs typeface="Iowan Old Styl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Ref idx="minor">
          <a:schemeClr val="accent2">
            <a:satOff val="-3676"/>
            <a:lumOff val="-12171"/>
          </a:schemeClr>
        </a:fontRef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 b="def" i="def"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Линия"/>
          <p:cNvSpPr/>
          <p:nvPr>
            <p:ph type="body" sz="quarter" idx="13"/>
          </p:nvPr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" name="Текст заголовка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3" name="Уровень текста 1…"/>
          <p:cNvSpPr txBox="1"/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2286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4572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6858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9144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" name="Номер слайда"/>
          <p:cNvSpPr txBox="1"/>
          <p:nvPr>
            <p:ph type="sldNum" sz="quarter" idx="2"/>
          </p:nvPr>
        </p:nvSpPr>
        <p:spPr>
          <a:xfrm>
            <a:off x="12088552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«"/>
          <p:cNvSpPr txBox="1"/>
          <p:nvPr/>
        </p:nvSpPr>
        <p:spPr>
          <a:xfrm>
            <a:off x="508000" y="1771650"/>
            <a:ext cx="1697832" cy="317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i="0" spc="0" sz="21000">
                <a:solidFill>
                  <a:srgbClr val="E4E4E4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«</a:t>
            </a:r>
          </a:p>
        </p:txBody>
      </p:sp>
      <p:sp>
        <p:nvSpPr>
          <p:cNvPr id="102" name="Введите тут цитату."/>
          <p:cNvSpPr txBox="1"/>
          <p:nvPr>
            <p:ph type="body" sz="quarter" idx="13"/>
          </p:nvPr>
        </p:nvSpPr>
        <p:spPr>
          <a:xfrm>
            <a:off x="1943100" y="3870536"/>
            <a:ext cx="10490200" cy="9398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1600"/>
              </a:spcBef>
              <a:buSzTx/>
              <a:buFontTx/>
              <a:buNone/>
              <a:defRPr sz="4800">
                <a:solidFill>
                  <a:srgbClr val="747676"/>
                </a:solidFill>
              </a:defRPr>
            </a:lvl1pPr>
          </a:lstStyle>
          <a:p>
            <a:pPr/>
            <a:r>
              <a:t>Введите тут цитату.</a:t>
            </a:r>
          </a:p>
        </p:txBody>
      </p:sp>
      <p:sp>
        <p:nvSpPr>
          <p:cNvPr id="103" name="-Иван Арсентьев"/>
          <p:cNvSpPr txBox="1"/>
          <p:nvPr>
            <p:ph type="body" sz="quarter" idx="14"/>
          </p:nvPr>
        </p:nvSpPr>
        <p:spPr>
          <a:xfrm>
            <a:off x="1943100" y="7772400"/>
            <a:ext cx="10490200" cy="939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70000"/>
              </a:lnSpc>
              <a:spcBef>
                <a:spcPts val="1600"/>
              </a:spcBef>
              <a:buSzTx/>
              <a:buFontTx/>
              <a:buNone/>
              <a:defRPr i="1" sz="4800">
                <a:solidFill>
                  <a:srgbClr val="6B6D6D"/>
                </a:solidFill>
              </a:defRPr>
            </a:lvl1pPr>
          </a:lstStyle>
          <a:p>
            <a:pPr/>
            <a:r>
              <a:t>-Иван Арсентьев</a:t>
            </a:r>
          </a:p>
        </p:txBody>
      </p:sp>
      <p:sp>
        <p:nvSpPr>
          <p:cNvPr id="104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Изображение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 -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Изображение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Прямоугольник"/>
          <p:cNvSpPr/>
          <p:nvPr>
            <p:ph type="body" sz="half" idx="14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DIN Alternate"/>
              </a:defRPr>
            </a:pPr>
          </a:p>
        </p:txBody>
      </p:sp>
      <p:sp>
        <p:nvSpPr>
          <p:cNvPr id="23" name="Линия"/>
          <p:cNvSpPr/>
          <p:nvPr>
            <p:ph type="body" sz="quarter" idx="15"/>
          </p:nvPr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Текст заголовка"/>
          <p:cNvSpPr txBox="1"/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25" name="Уровень текста 1…"/>
          <p:cNvSpPr txBox="1"/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6" name="Номер слайда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-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Текст заголовка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34" name="Номер слайда"/>
          <p:cNvSpPr txBox="1"/>
          <p:nvPr>
            <p:ph type="sldNum" sz="quarter" idx="2"/>
          </p:nvPr>
        </p:nvSpPr>
        <p:spPr>
          <a:xfrm>
            <a:off x="12083465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 -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Изображение"/>
          <p:cNvSpPr/>
          <p:nvPr>
            <p:ph type="pic" idx="13"/>
          </p:nvPr>
        </p:nvSpPr>
        <p:spPr>
          <a:xfrm>
            <a:off x="7531100" y="0"/>
            <a:ext cx="54737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2" name="Линия"/>
          <p:cNvSpPr/>
          <p:nvPr>
            <p:ph type="body" sz="quarter" idx="14"/>
          </p:nvPr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" name="Текст заголовка"/>
          <p:cNvSpPr txBox="1"/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44" name="Уровень текста 1…"/>
          <p:cNvSpPr txBox="1"/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5" name="Номер слайда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-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Линия"/>
          <p:cNvSpPr/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3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54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Линия"/>
          <p:cNvSpPr/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2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63" name="Уровень текста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4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Изображение"/>
          <p:cNvSpPr/>
          <p:nvPr>
            <p:ph type="pic" idx="13"/>
          </p:nvPr>
        </p:nvSpPr>
        <p:spPr>
          <a:xfrm>
            <a:off x="0" y="0"/>
            <a:ext cx="64389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2" name="Линия"/>
          <p:cNvSpPr/>
          <p:nvPr>
            <p:ph type="body" sz="quarter" idx="14"/>
          </p:nvPr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3" name="Текст заголовка"/>
          <p:cNvSpPr txBox="1"/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74" name="Уровень текста 1…"/>
          <p:cNvSpPr txBox="1"/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Уровень текста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 -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Изображение"/>
          <p:cNvSpPr/>
          <p:nvPr>
            <p:ph type="pic" idx="13"/>
          </p:nvPr>
        </p:nvSpPr>
        <p:spPr>
          <a:xfrm>
            <a:off x="571500" y="571500"/>
            <a:ext cx="7429500" cy="7315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Изображение"/>
          <p:cNvSpPr/>
          <p:nvPr>
            <p:ph type="pic" sz="quarter" idx="14"/>
          </p:nvPr>
        </p:nvSpPr>
        <p:spPr>
          <a:xfrm>
            <a:off x="8128000" y="571500"/>
            <a:ext cx="4305300" cy="359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Изображение"/>
          <p:cNvSpPr/>
          <p:nvPr>
            <p:ph type="pic" sz="quarter" idx="15"/>
          </p:nvPr>
        </p:nvSpPr>
        <p:spPr>
          <a:xfrm>
            <a:off x="8128000" y="4292600"/>
            <a:ext cx="4305300" cy="359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Уровень текста 1…"/>
          <p:cNvSpPr txBox="1"/>
          <p:nvPr>
            <p:ph type="body" sz="quarter" idx="1"/>
          </p:nvPr>
        </p:nvSpPr>
        <p:spPr>
          <a:xfrm>
            <a:off x="571500" y="8051800"/>
            <a:ext cx="11861800" cy="1333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400"/>
              </a:spcBef>
              <a:buSzTx/>
              <a:buFontTx/>
              <a:buNone/>
              <a:defRPr i="1" spc="28" sz="2800"/>
            </a:lvl1pPr>
            <a:lvl2pPr marL="0" indent="228600">
              <a:spcBef>
                <a:spcPts val="1400"/>
              </a:spcBef>
              <a:buSzTx/>
              <a:buFontTx/>
              <a:buNone/>
              <a:defRPr i="1" spc="28" sz="2800"/>
            </a:lvl2pPr>
            <a:lvl3pPr marL="0" indent="457200">
              <a:spcBef>
                <a:spcPts val="1400"/>
              </a:spcBef>
              <a:buSzTx/>
              <a:buFontTx/>
              <a:buNone/>
              <a:defRPr i="1" spc="28" sz="2800"/>
            </a:lvl3pPr>
            <a:lvl4pPr marL="0" indent="685800">
              <a:spcBef>
                <a:spcPts val="1400"/>
              </a:spcBef>
              <a:buSzTx/>
              <a:buFontTx/>
              <a:buNone/>
              <a:defRPr i="1" spc="28" sz="2800"/>
            </a:lvl4pPr>
            <a:lvl5pPr marL="0" indent="914400">
              <a:spcBef>
                <a:spcPts val="1400"/>
              </a:spcBef>
              <a:buSzTx/>
              <a:buFontTx/>
              <a:buNone/>
              <a:defRPr i="1" spc="28" sz="28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/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3" name="Уровень текста 1…"/>
          <p:cNvSpPr txBox="1"/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/>
          <p:nvPr>
            <p:ph type="sldNum" sz="quarter" idx="2"/>
          </p:nvPr>
        </p:nvSpPr>
        <p:spPr>
          <a:xfrm>
            <a:off x="12081047" y="9194800"/>
            <a:ext cx="309365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i="0" spc="0" sz="1600">
                <a:solidFill>
                  <a:srgbClr val="747676"/>
                </a:solidFill>
                <a:latin typeface="+mn-lt"/>
                <a:ea typeface="+mn-ea"/>
                <a:cs typeface="+mn-cs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DIN Alternate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Линия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9" name="Текстовый блок"/>
          <p:cNvSpPr txBox="1"/>
          <p:nvPr>
            <p:ph type="subTitle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30" name="DSC01976.jpg" descr="DSC01976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057401"/>
            <a:ext cx="13004800" cy="7315201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Искатель красных мин"/>
          <p:cNvSpPr txBox="1"/>
          <p:nvPr>
            <p:ph type="ctrTitle"/>
          </p:nvPr>
        </p:nvSpPr>
        <p:spPr>
          <a:xfrm>
            <a:off x="503639" y="673050"/>
            <a:ext cx="11997522" cy="1372047"/>
          </a:xfrm>
          <a:prstGeom prst="rect">
            <a:avLst/>
          </a:prstGeom>
        </p:spPr>
        <p:txBody>
          <a:bodyPr/>
          <a:lstStyle>
            <a:lvl1pPr defTabSz="537463">
              <a:defRPr sz="8280">
                <a:solidFill>
                  <a:schemeClr val="accent5">
                    <a:lumOff val="-12830"/>
                  </a:schemeClr>
                </a:solidFill>
                <a:latin typeface="Pobeda Bold"/>
                <a:ea typeface="Pobeda Bold"/>
                <a:cs typeface="Pobeda Bold"/>
                <a:sym typeface="Pobeda Bold"/>
              </a:defRPr>
            </a:lvl1pPr>
          </a:lstStyle>
          <a:p>
            <a:pPr/>
            <a:r>
              <a:t>Искатель красных мин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DSC01966.jpg" descr="DSC01966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400" y="1551848"/>
            <a:ext cx="8031754" cy="5354504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После нахождения пяти красных предметов (неактивированных мин), робот издает победный звук."/>
          <p:cNvSpPr txBox="1"/>
          <p:nvPr>
            <p:ph type="body" sz="quarter" idx="1"/>
          </p:nvPr>
        </p:nvSpPr>
        <p:spPr>
          <a:xfrm>
            <a:off x="25400" y="7251699"/>
            <a:ext cx="7787631" cy="2201864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/>
            <a:r>
              <a:t>После нахождения пяти красных предметов (неактивированных мин), робот издает победный звук.</a:t>
            </a:r>
          </a:p>
        </p:txBody>
      </p:sp>
      <p:sp>
        <p:nvSpPr>
          <p:cNvPr id="135" name="Робот ищет предметы и записывает их координаты. Особое внимание уделяется предметам красного цвета."/>
          <p:cNvSpPr txBox="1"/>
          <p:nvPr/>
        </p:nvSpPr>
        <p:spPr>
          <a:xfrm>
            <a:off x="8134349" y="1511300"/>
            <a:ext cx="4305301" cy="299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spcBef>
                <a:spcPts val="1800"/>
              </a:spcBef>
              <a:defRPr i="0" spc="0"/>
            </a:lvl1pPr>
          </a:lstStyle>
          <a:p>
            <a:pPr/>
            <a:r>
              <a:t>Робот ищет предметы и записывает их координаты. Особое внимание уделяется предметам красного цвета. </a:t>
            </a:r>
          </a:p>
        </p:txBody>
      </p:sp>
      <p:pic>
        <p:nvPicPr>
          <p:cNvPr id="136" name="DSC01964.jpg" descr="DSC0196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06651" y="6123283"/>
            <a:ext cx="4996829" cy="33312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Alternate"/>
        <a:ea typeface="DIN Alternate"/>
        <a:cs typeface="DIN Alternate"/>
      </a:majorFont>
      <a:minorFont>
        <a:latin typeface="DIN Alternate"/>
        <a:ea typeface="DIN Alternate"/>
        <a:cs typeface="DIN Alternate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Alternate"/>
        <a:ea typeface="DIN Alternate"/>
        <a:cs typeface="DIN Alternate"/>
      </a:majorFont>
      <a:minorFont>
        <a:latin typeface="DIN Alternate"/>
        <a:ea typeface="DIN Alternate"/>
        <a:cs typeface="DIN Alternate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