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5">
  <p:sldMasterIdLst>
    <p:sldMasterId id="2147483744" r:id="rId1"/>
  </p:sldMasterIdLst>
  <p:notesMasterIdLst>
    <p:notesMasterId r:id="rId16"/>
  </p:notes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925" autoAdjust="0"/>
  </p:normalViewPr>
  <p:slideViewPr>
    <p:cSldViewPr>
      <p:cViewPr>
        <p:scale>
          <a:sx n="71" d="100"/>
          <a:sy n="71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2B573-3280-4FA5-8842-DE90D44AFCF3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B3E54-D955-43CA-AB9B-34A0B419B4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3E54-D955-43CA-AB9B-34A0B419B40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3E54-D955-43CA-AB9B-34A0B419B40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00174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Система по уходу за домашним питомцем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643182"/>
            <a:ext cx="8603456" cy="28217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Выполнили: Завьялова Дарья Михайловна – 6 класс,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Оглезнева Вероника Юрьевна – 6 класс.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МАУ ДО ДЮЦ «Ровесник», объединение «Образовательная робототехника»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Руководитель: Красных Алена Олеговна,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Педагог ДО МАУ ДО ДЮЦ «Ровесник»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6000768"/>
            <a:ext cx="178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Красноуральск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2018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 bmk="_Toc506292657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Зубчатые колеса используются для: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 bmk="_Toc506292658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Изменение направления вращения</a:t>
            </a:r>
            <a:r>
              <a:rPr lang="ru-RU" sz="2400" dirty="0" smtClean="0" bmk="_Toc506292659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400" dirty="0" smtClean="0" bmk="_Toc506292659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 bmk="_Toc506292659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Изменения плоскости вращательного движения</a:t>
            </a:r>
            <a:r>
              <a:rPr lang="ru-RU" sz="2400" dirty="0" smtClean="0" bmk="_Toc50629266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400" dirty="0" smtClean="0" bmk="_Toc50629266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 bmk="_Toc50629266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Увеличения или уменьшения скорости вращения колеса.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 bmk="_Toc506292662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400" dirty="0" smtClean="0" bmk="_Toc506292662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зубчатой передаче есть два вида зубчатых колес: ведущее и ведомое</a:t>
            </a:r>
            <a:r>
              <a:rPr lang="ru-RU" sz="2400" dirty="0" smtClean="0" bmk="_Toc506292662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dirty="0" smtClean="0" bmk="_Toc506292663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Зубчатое </a:t>
            </a:r>
            <a:r>
              <a:rPr lang="ru-RU" sz="2400" dirty="0" smtClean="0" bmk="_Toc506292663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колесо, которое к которому прикладывается сила, называется ведущим. Зубчатое колесо, получающее движение от ведущего зубчатого колеса, называется ведомым колесом.</a:t>
            </a:r>
            <a:r>
              <a:rPr lang="ru-RU" sz="2400" dirty="0" smtClean="0" bmk="_Toc506292664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Картинки по запросу зубчатая передача л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14818"/>
            <a:ext cx="2919183" cy="20716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6" descr="Картинки по запросу зубчатая передача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143379"/>
            <a:ext cx="2286016" cy="21602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Autofit/>
          </a:bodyPr>
          <a:lstStyle/>
          <a:p>
            <a:pPr marL="2419350" indent="-1336675">
              <a:tabLst>
                <a:tab pos="801688" algn="l"/>
              </a:tabLst>
            </a:pPr>
            <a:r>
              <a:rPr lang="ru-RU" sz="3200" dirty="0" smtClean="0"/>
              <a:t>Норма корма домашнего животного</a:t>
            </a:r>
            <a:endParaRPr lang="ru-RU" sz="3200" dirty="0"/>
          </a:p>
        </p:txBody>
      </p:sp>
      <p:pic>
        <p:nvPicPr>
          <p:cNvPr id="32770" name="Picture 2" descr="1_000008"/>
          <p:cNvPicPr>
            <a:picLocks noChangeAspect="1" noChangeArrowheads="1"/>
          </p:cNvPicPr>
          <p:nvPr/>
        </p:nvPicPr>
        <p:blipFill>
          <a:blip r:embed="rId2"/>
          <a:srcRect b="43486"/>
          <a:stretch>
            <a:fillRect/>
          </a:stretch>
        </p:blipFill>
        <p:spPr bwMode="auto">
          <a:xfrm>
            <a:off x="1071538" y="1285860"/>
            <a:ext cx="6715172" cy="542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над сборкой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2017-2018 уч.год\НПК\Проект девочек\Q0Wa6mf91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000528" cy="539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2017-2018 уч.год\НПК\Проект девочек\-IMFDFL_SL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3972533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14380"/>
          </a:xfrm>
        </p:spPr>
        <p:txBody>
          <a:bodyPr>
            <a:normAutofit fontScale="90000"/>
          </a:bodyPr>
          <a:lstStyle/>
          <a:p>
            <a:pPr marL="1970088">
              <a:tabLst>
                <a:tab pos="2152650" algn="l"/>
              </a:tabLst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142984"/>
            <a:ext cx="8143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результате проделанной работы мы сделали вывод, что наша конструкция надежна и выполняет свои функции, т. е. выдача корма осуществляется строго в определенное время и в том объеме, на какое загружен в бак. Выдвинутая нами гипотеза не доказана путем экспериментов. Разработанная нами система корма не имеет мерных норм, что является ее большим недостатком. Так как выдача корма будет осуществляться в таком количестве, на какой объем сделан механизм. </a:t>
            </a:r>
          </a:p>
          <a:p>
            <a:r>
              <a:rPr lang="ru-RU" sz="2400" dirty="0" smtClean="0"/>
              <a:t>Полученные знания нам пригодятся для  физики, и на дальнейшую работу над проектом.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32614"/>
          </a:xfrm>
        </p:spPr>
        <p:txBody>
          <a:bodyPr>
            <a:normAutofit fontScale="90000"/>
          </a:bodyPr>
          <a:lstStyle/>
          <a:p>
            <a:pPr marL="2698750" indent="-55563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>
            <a:normAutofit/>
          </a:bodyPr>
          <a:lstStyle/>
          <a:p>
            <a:pPr marL="365125" indent="0">
              <a:buNone/>
            </a:pPr>
            <a:r>
              <a:rPr lang="ru-RU" sz="2400" dirty="0" smtClean="0"/>
              <a:t>Люди стали жаловаться на постоянную нехватку времени, поэтому так много разрабатывается роботов, которые упрощают жизнь человека.  В основном это промышленные роботы, которые используются в производстве. Но очень малое количество роботов, которые могут использоваться в быту. </a:t>
            </a:r>
            <a:endParaRPr lang="ru-RU" sz="2400" dirty="0"/>
          </a:p>
        </p:txBody>
      </p:sp>
      <p:pic>
        <p:nvPicPr>
          <p:cNvPr id="99330" name="Picture 2" descr="https://www.elmarket.by/upload/iblock/5d8/5d87fd94384e5df9bc047810371728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643314"/>
            <a:ext cx="5028902" cy="2876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9332" name="Picture 4" descr="https://s.technopoint.ru/thumb/st4/fit/wm/1487/1861/cdd2862c53002487dc4a8c94c87c9236/0100409d0e64cf3da0148359af0f7fc0eff4bba79459fb06987726ef20b6ab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8014" y="14930518"/>
            <a:ext cx="14163675" cy="17726026"/>
          </a:xfrm>
          <a:prstGeom prst="rect">
            <a:avLst/>
          </a:prstGeom>
          <a:noFill/>
        </p:spPr>
      </p:pic>
      <p:pic>
        <p:nvPicPr>
          <p:cNvPr id="99334" name="Picture 6" descr="https://s.technopoint.ru/thumb/st4/fit/wm/1487/1861/cdd2862c53002487dc4a8c94c87c9236/0100409d0e64cf3da0148359af0f7fc0eff4bba79459fb06987726ef20b6ab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429000"/>
            <a:ext cx="2543400" cy="3183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186766" cy="56690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b="1" dirty="0" smtClean="0"/>
              <a:t>Актуальность</a:t>
            </a:r>
            <a:r>
              <a:rPr lang="ru-RU" sz="2800" dirty="0" smtClean="0"/>
              <a:t> данного проекта выражается в том, что разработанная система выдачи корма не требует больших финансовых затрат, т.е. ее себестоимость в допустимых пределах средней статистической семьи. Возможности данной системы позволяют экономить время, не загружая себя мойкой миски и ежедневной подачи корма. А так же облегчает человеческий труд, ограничиваясь лишь разовым высыпанием  корма в бак.  </a:t>
            </a:r>
            <a:br>
              <a:rPr lang="ru-RU" sz="2800" dirty="0" smtClean="0"/>
            </a:b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329642" cy="559757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Новизна</a:t>
            </a:r>
            <a:r>
              <a:rPr lang="ru-RU" dirty="0" smtClean="0"/>
              <a:t> данного проекта в том, что весь процесс выдачи корма и мойки миски полностью автономный и автоматический, т.е. осуществляется без участия человека, за счет механизмов, приводящийся в действие с помощью моторов, строго в определенное время. </a:t>
            </a:r>
          </a:p>
          <a:p>
            <a:endParaRPr lang="ru-RU" dirty="0"/>
          </a:p>
        </p:txBody>
      </p:sp>
      <p:pic>
        <p:nvPicPr>
          <p:cNvPr id="97282" name="Picture 2" descr="http://elka-lux.ru/images/products2/fd-8920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000372"/>
            <a:ext cx="3714776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284" name="Picture 4" descr="http://www.stihi.ru/pics/2014/09/18/5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4622763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115328" cy="56690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 разработать автоматическую систему кормления животного и чистка </a:t>
            </a:r>
            <a:r>
              <a:rPr lang="ru-RU" dirty="0" smtClean="0"/>
              <a:t>миски.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Задачи:  </a:t>
            </a:r>
          </a:p>
          <a:p>
            <a:pPr lvl="0"/>
            <a:r>
              <a:rPr lang="ru-RU" dirty="0" smtClean="0"/>
              <a:t>Разработать автоматический механизм кормления кота;</a:t>
            </a:r>
          </a:p>
          <a:p>
            <a:pPr lvl="0"/>
            <a:r>
              <a:rPr lang="ru-RU" dirty="0" smtClean="0"/>
              <a:t>Разработать автоматическую чистку миски;</a:t>
            </a:r>
          </a:p>
          <a:p>
            <a:pPr lvl="0"/>
            <a:r>
              <a:rPr lang="ru-RU" dirty="0" smtClean="0"/>
              <a:t>Создать действующую модель, показывающую основные функции;</a:t>
            </a:r>
          </a:p>
          <a:p>
            <a:pPr lvl="0"/>
            <a:r>
              <a:rPr lang="ru-RU" dirty="0" smtClean="0"/>
              <a:t>Проанализировать принципы работы;</a:t>
            </a:r>
          </a:p>
          <a:p>
            <a:pPr lvl="0"/>
            <a:r>
              <a:rPr lang="ru-RU" dirty="0" smtClean="0"/>
              <a:t>Написать автономные программы управления;</a:t>
            </a:r>
          </a:p>
          <a:p>
            <a:pPr lvl="0"/>
            <a:r>
              <a:rPr lang="ru-RU" dirty="0" smtClean="0"/>
              <a:t>Изучить системы водоснабжения;</a:t>
            </a:r>
          </a:p>
          <a:p>
            <a:pPr lvl="0"/>
            <a:r>
              <a:rPr lang="ru-RU" dirty="0" smtClean="0"/>
              <a:t>Изучение зубчатой передачи;</a:t>
            </a:r>
          </a:p>
          <a:p>
            <a:pPr lvl="0"/>
            <a:r>
              <a:rPr lang="ru-RU" dirty="0" smtClean="0"/>
              <a:t>Выявить достоинства и недостатки разработки.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2434" y="1009632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14356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исследования: система кормления и система чистки миски.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исследования: принцип автономной работы.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 исследования: Механизм выдачи корма по принципу турникета будет выдавать строго определенное количество корма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3000372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8638"/>
            <a:r>
              <a:rPr lang="ru-RU" sz="2800" dirty="0" smtClean="0"/>
              <a:t>Этапы работы: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3643314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этап: погружение в проблему. На этом этапе мы установили, за счет чего работает система водоснабжения.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поисково-теоретический. Поиск решения поставленной цели и разработка конструкции.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этап: Сборка действующей модели.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 этап: Обобщающий. Результаты проведенной работы.</a:t>
            </a:r>
            <a:endParaRPr lang="ru-RU" sz="2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092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15352" cy="10715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Классификация систем водоснабжения</a:t>
            </a:r>
            <a:endParaRPr lang="ru-RU" sz="32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1" y="1500174"/>
            <a:ext cx="85011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Системы водоснабжения могут классифицироваться по ряду основных признаков.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назначению: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системы водоснабжения населенных мест,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системы производственного водоснабжения,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системы сельскохозяйственного водоснабжения,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системы противопожарного водоснабжения,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комбинированные системы водоснабжения.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4210" name="Picture 2" descr="http://i.xn----8sbalcg7adff0ab5eub.xn--p1ai/u/2d/398e6051ac11e7a1a38164b6ef70ce/-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643446"/>
            <a:ext cx="8429684" cy="20716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571480"/>
            <a:ext cx="842968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способу подачи воды: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самотечные,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механизированной подачей воды,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По характеру используемых природных источников 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получающие воду из поверхностных источников,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получающие воду из подземных источников,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смешанного типа.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По способу использования воды: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системы прямоточного водоснабжения,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истемы оборотного водоснабжения,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истемы с повторным использованием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>
            <a:normAutofit/>
          </a:bodyPr>
          <a:lstStyle/>
          <a:p>
            <a:pPr marL="1893888"/>
            <a:r>
              <a:rPr lang="ru-RU" sz="3200" dirty="0" smtClean="0"/>
              <a:t>Зубчатая передача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171448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142984"/>
            <a:ext cx="878684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Зубчатое колесо - это колесо с зубьями, которые препятствуют скольжению. Когда состыкуются два колеса, они входят в зацепление и могут передать движение и силу. </a:t>
            </a:r>
            <a:r>
              <a:rPr kumimoji="0" lang="ru-RU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Зубчатые </a:t>
            </a:r>
            <a:r>
              <a:rPr kumimoji="0" lang="ru-RU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колеса комплекта LEGO Mindstorms EV3 бывают: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 bmk="_Toc50629265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прямозубое на 8 зубьев;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 bmk="_Toc506292654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прямозубое на 24 зубья;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 bmk="_Toc50629265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прямозубое на 40 </a:t>
            </a:r>
            <a:r>
              <a:rPr kumimoji="0" lang="ru-RU" sz="2800" b="0" i="0" u="none" strike="noStrike" cap="none" normalizeH="0" baseline="0" dirty="0" smtClean="0" bmk="_Toc50629265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зубьев</a:t>
            </a:r>
            <a:r>
              <a:rPr lang="ru-RU" sz="2800" dirty="0" smtClean="0" bmk="_Toc506292656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 bmk="_Toc506292656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197</TotalTime>
  <Words>594</Words>
  <PresentationFormat>Экран (4:3)</PresentationFormat>
  <Paragraphs>76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Система по уходу за домашним питомцем </vt:lpstr>
      <vt:lpstr>Введение</vt:lpstr>
      <vt:lpstr> </vt:lpstr>
      <vt:lpstr> </vt:lpstr>
      <vt:lpstr> </vt:lpstr>
      <vt:lpstr>Слайд 6</vt:lpstr>
      <vt:lpstr>Классификация систем водоснабжения</vt:lpstr>
      <vt:lpstr>Слайд 8</vt:lpstr>
      <vt:lpstr>Зубчатая передача</vt:lpstr>
      <vt:lpstr>Слайд 10</vt:lpstr>
      <vt:lpstr>Норма корма домашнего животного</vt:lpstr>
      <vt:lpstr>Работа над сборкой 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по уходу за домашним питомцем </dc:title>
  <dc:creator>User</dc:creator>
  <cp:lastModifiedBy>User</cp:lastModifiedBy>
  <cp:revision>4</cp:revision>
  <dcterms:created xsi:type="dcterms:W3CDTF">2018-02-13T08:35:58Z</dcterms:created>
  <dcterms:modified xsi:type="dcterms:W3CDTF">2018-03-12T06:21:04Z</dcterms:modified>
</cp:coreProperties>
</file>