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9" r:id="rId3"/>
    <p:sldId id="260" r:id="rId4"/>
    <p:sldId id="257" r:id="rId5"/>
    <p:sldId id="258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D0D"/>
    <a:srgbClr val="CC0000"/>
    <a:srgbClr val="16AE0E"/>
    <a:srgbClr val="0005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01" autoAdjust="0"/>
  </p:normalViewPr>
  <p:slideViewPr>
    <p:cSldViewPr>
      <p:cViewPr>
        <p:scale>
          <a:sx n="73" d="100"/>
          <a:sy n="73" d="100"/>
        </p:scale>
        <p:origin x="-1080" y="-7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79DF7D-F9D6-4D94-95BF-B7C0C1E0F7D8}" type="datetimeFigureOut">
              <a:rPr lang="ru-RU" smtClean="0"/>
              <a:t>21.03.2018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A8E838-775F-448E-80B1-4038932C76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6960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A8E838-775F-448E-80B1-4038932C7612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28520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836712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Автоматический кондитер.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085184"/>
            <a:ext cx="9144000" cy="1772816"/>
          </a:xfrm>
        </p:spPr>
        <p:txBody>
          <a:bodyPr>
            <a:noAutofit/>
          </a:bodyPr>
          <a:lstStyle/>
          <a:p>
            <a:pPr algn="l"/>
            <a:r>
              <a:rPr lang="ru-RU" dirty="0" smtClean="0">
                <a:solidFill>
                  <a:srgbClr val="16AE0E"/>
                </a:solidFill>
              </a:rPr>
              <a:t>Авторы:</a:t>
            </a:r>
          </a:p>
          <a:p>
            <a:pPr algn="l"/>
            <a:r>
              <a:rPr lang="ru-RU" dirty="0" smtClean="0">
                <a:solidFill>
                  <a:srgbClr val="16AE0E"/>
                </a:solidFill>
              </a:rPr>
              <a:t>Лускин Никита (11 лет);</a:t>
            </a:r>
          </a:p>
          <a:p>
            <a:pPr algn="l"/>
            <a:r>
              <a:rPr lang="ru-RU" dirty="0" smtClean="0">
                <a:solidFill>
                  <a:srgbClr val="16AE0E"/>
                </a:solidFill>
              </a:rPr>
              <a:t>Скоробогатов Вадим (12 лет).</a:t>
            </a:r>
            <a:endParaRPr lang="ru-RU" dirty="0">
              <a:solidFill>
                <a:srgbClr val="16AE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348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>
            <a:normAutofit/>
          </a:bodyPr>
          <a:lstStyle/>
          <a:p>
            <a:pPr algn="just"/>
            <a:r>
              <a:rPr lang="ru-RU" sz="2800" dirty="0" smtClean="0">
                <a:solidFill>
                  <a:srgbClr val="FFFF00"/>
                </a:solidFill>
              </a:rPr>
              <a:t>Проблемы: большая затрата сил, времени, нервов и труда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475656" y="1052736"/>
            <a:ext cx="2304256" cy="1224135"/>
          </a:xfrm>
          <a:prstGeom prst="roundRect">
            <a:avLst>
              <a:gd name="adj" fmla="val 1331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75656" y="1124744"/>
            <a:ext cx="2304256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Это измученная домохозяйка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148064" y="908720"/>
            <a:ext cx="1656184" cy="36004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 это крем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7164288" y="2564904"/>
            <a:ext cx="936104" cy="3528392"/>
          </a:xfrm>
          <a:prstGeom prst="straightConnector1">
            <a:avLst/>
          </a:prstGeom>
          <a:ln>
            <a:solidFill>
              <a:srgbClr val="FF0D0D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Скругленный прямоугольник 8"/>
          <p:cNvSpPr/>
          <p:nvPr/>
        </p:nvSpPr>
        <p:spPr>
          <a:xfrm>
            <a:off x="6444208" y="2132856"/>
            <a:ext cx="1944216" cy="43204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Это печенье</a:t>
            </a:r>
          </a:p>
        </p:txBody>
      </p:sp>
    </p:spTree>
    <p:extLst>
      <p:ext uri="{BB962C8B-B14F-4D97-AF65-F5344CB8AC3E}">
        <p14:creationId xmlns:p14="http://schemas.microsoft.com/office/powerpoint/2010/main" val="15442491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D0D"/>
                </a:solidFill>
              </a:rPr>
              <a:t>Описание.</a:t>
            </a:r>
            <a:endParaRPr lang="ru-RU" dirty="0">
              <a:solidFill>
                <a:srgbClr val="FF0D0D"/>
              </a:solidFill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4293096"/>
            <a:ext cx="4644008" cy="2560970"/>
          </a:xfrm>
        </p:spPr>
      </p:pic>
      <p:pic>
        <p:nvPicPr>
          <p:cNvPr id="3075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930" y="4311308"/>
            <a:ext cx="4553616" cy="2546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692696"/>
            <a:ext cx="878497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3200" dirty="0">
              <a:solidFill>
                <a:srgbClr val="FF0000"/>
              </a:solidFill>
            </a:endParaRPr>
          </a:p>
          <a:p>
            <a:pPr algn="just"/>
            <a:r>
              <a:rPr lang="ru-RU" sz="3200" dirty="0" smtClean="0">
                <a:solidFill>
                  <a:srgbClr val="CC0000"/>
                </a:solidFill>
              </a:rPr>
              <a:t>Как вы убедились по рисунку на слайде №2 украшать печенье в ручную сложно и затратно. И конечный результат будет не ахти какой, но если над готовкой работает робот, то так как он делает  всё по программе, одинаково точно и аккуратно, вы будете удивлены </a:t>
            </a:r>
            <a:r>
              <a:rPr lang="ru-RU" sz="3200" dirty="0" smtClean="0">
                <a:solidFill>
                  <a:srgbClr val="CC0000"/>
                </a:solidFill>
              </a:rPr>
              <a:t>результатом</a:t>
            </a:r>
            <a:r>
              <a:rPr lang="ru-RU" sz="3200" dirty="0">
                <a:solidFill>
                  <a:srgbClr val="CC0000"/>
                </a:solidFill>
              </a:rPr>
              <a:t>!</a:t>
            </a:r>
            <a:endParaRPr lang="ru-RU" sz="3200" dirty="0" smtClean="0">
              <a:solidFill>
                <a:srgbClr val="CC000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79512" y="692696"/>
            <a:ext cx="8964488" cy="353943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spc="50" dirty="0">
                <a:ln w="11430"/>
                <a:solidFill>
                  <a:srgbClr val="FF0D0D"/>
                </a:solidFill>
              </a:rPr>
              <a:t>Как вы убедились по рисунку на слайде №2 украшать печенье в ручную сложно и затратно. И конечный результат будет не </a:t>
            </a:r>
            <a:r>
              <a:rPr lang="ru-RU" sz="3200" spc="50" dirty="0" smtClean="0">
                <a:ln w="11430"/>
                <a:solidFill>
                  <a:srgbClr val="FF0D0D"/>
                </a:solidFill>
              </a:rPr>
              <a:t>самый хороший, </a:t>
            </a:r>
            <a:r>
              <a:rPr lang="ru-RU" sz="3200" spc="50" dirty="0">
                <a:ln w="11430"/>
                <a:solidFill>
                  <a:srgbClr val="FF0D0D"/>
                </a:solidFill>
              </a:rPr>
              <a:t>но если над готовкой работает робот, то так как он делает  всё по программе, одинаково точно и аккуратно, вы будете удивлены результатом!</a:t>
            </a:r>
          </a:p>
          <a:p>
            <a:pPr algn="ctr"/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81550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/>
          <a:lstStyle/>
          <a:p>
            <a:r>
              <a:rPr lang="ru-RU" dirty="0" smtClean="0">
                <a:solidFill>
                  <a:srgbClr val="16AE0E"/>
                </a:solidFill>
              </a:rPr>
              <a:t>Функции.</a:t>
            </a:r>
            <a:endParaRPr lang="ru-RU" dirty="0">
              <a:solidFill>
                <a:srgbClr val="16AE0E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52596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sz="4800" dirty="0" smtClean="0">
                <a:solidFill>
                  <a:srgbClr val="FF0000"/>
                </a:solidFill>
              </a:rPr>
              <a:t>Наш проект:</a:t>
            </a:r>
          </a:p>
          <a:p>
            <a:pPr marL="0" indent="0" algn="just">
              <a:buNone/>
            </a:pPr>
            <a:r>
              <a:rPr lang="ru-RU" sz="4800" dirty="0">
                <a:solidFill>
                  <a:srgbClr val="FF0000"/>
                </a:solidFill>
              </a:rPr>
              <a:t>	</a:t>
            </a:r>
            <a:r>
              <a:rPr lang="ru-RU" sz="4800" dirty="0" smtClean="0">
                <a:solidFill>
                  <a:srgbClr val="FF0000"/>
                </a:solidFill>
              </a:rPr>
              <a:t>Рисует на печенье кремом воспроизводя утонченные и изящные рисунки . </a:t>
            </a:r>
          </a:p>
          <a:p>
            <a:pPr marL="0" indent="0" algn="just">
              <a:buNone/>
            </a:pPr>
            <a:r>
              <a:rPr lang="ru-RU" sz="4800" dirty="0" smtClean="0">
                <a:solidFill>
                  <a:srgbClr val="FF0000"/>
                </a:solidFill>
              </a:rPr>
              <a:t>Мы гурманы и мы едим вкусную еду , есть надо ещё и красиво , для этого и создан наш проект.</a:t>
            </a:r>
            <a:r>
              <a:rPr lang="en-US" sz="4800" dirty="0" smtClean="0">
                <a:solidFill>
                  <a:srgbClr val="FF0000"/>
                </a:solidFill>
              </a:rPr>
              <a:t> </a:t>
            </a:r>
            <a:r>
              <a:rPr lang="ru-RU" sz="4800" dirty="0" smtClean="0">
                <a:solidFill>
                  <a:srgbClr val="FF0000"/>
                </a:solidFill>
              </a:rPr>
              <a:t>	Ещё наш проект создан с целью улучшения результатов труда людей Росси. На слайде номер 3, показано что получается если рисовать узоры своими руками (рисунок слева).</a:t>
            </a:r>
          </a:p>
          <a:p>
            <a:pPr marL="0" indent="0" algn="just">
              <a:buNone/>
            </a:pPr>
            <a:r>
              <a:rPr lang="ru-RU" sz="4800" dirty="0" smtClean="0">
                <a:solidFill>
                  <a:srgbClr val="FF0000"/>
                </a:solidFill>
              </a:rPr>
              <a:t>Это большие потери печенья, крема сил и нервов, а значит и работоспособности людей.</a:t>
            </a: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80363" y="1398050"/>
            <a:ext cx="8640960" cy="496855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dirty="0">
                <a:solidFill>
                  <a:srgbClr val="FF0000"/>
                </a:solidFill>
              </a:rPr>
              <a:t>Наш проект:</a:t>
            </a:r>
          </a:p>
          <a:p>
            <a:pPr algn="just"/>
            <a:r>
              <a:rPr lang="ru-RU" sz="2800" dirty="0">
                <a:solidFill>
                  <a:srgbClr val="FF0000"/>
                </a:solidFill>
              </a:rPr>
              <a:t>	Рисует на печенье кремом воспроизводя утонченные и изящные рисунки . </a:t>
            </a:r>
          </a:p>
          <a:p>
            <a:pPr algn="just"/>
            <a:r>
              <a:rPr lang="ru-RU" sz="2800" dirty="0">
                <a:solidFill>
                  <a:srgbClr val="FF0000"/>
                </a:solidFill>
              </a:rPr>
              <a:t>Мы гурманы и мы едим вкусную еду , есть надо ещё и красиво , для этого и создан наш проект.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ru-RU" sz="2800" dirty="0">
                <a:solidFill>
                  <a:srgbClr val="FF0000"/>
                </a:solidFill>
              </a:rPr>
              <a:t>	Ещё наш проект создан с целью улучшения результатов труда людей Росси. </a:t>
            </a:r>
            <a:r>
              <a:rPr lang="ru-RU" sz="2800" dirty="0" smtClean="0">
                <a:solidFill>
                  <a:srgbClr val="FF0000"/>
                </a:solidFill>
              </a:rPr>
              <a:t>Если рисовать узор своими руками, то получиться довольно </a:t>
            </a:r>
            <a:r>
              <a:rPr lang="ru-RU" sz="2800" dirty="0" err="1" smtClean="0">
                <a:solidFill>
                  <a:srgbClr val="FF0000"/>
                </a:solidFill>
              </a:rPr>
              <a:t>плохо.Это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>
                <a:solidFill>
                  <a:srgbClr val="FF0000"/>
                </a:solidFill>
              </a:rPr>
              <a:t>большие потери печенья, крема сил и нервов, а значит и работоспособности людей.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99646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>
                <a:solidFill>
                  <a:srgbClr val="FF0000"/>
                </a:solidFill>
              </a:rPr>
              <a:t>Аналог:					Наш робот: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270" y="3789040"/>
            <a:ext cx="4097214" cy="3068960"/>
          </a:xfrm>
        </p:spPr>
      </p:pic>
      <p:pic>
        <p:nvPicPr>
          <p:cNvPr id="1026" name="Picture 2" descr="X:\RBT3_2018_Pupils_Works\RBT2_Luskin\кондитер\IMG_978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789040"/>
            <a:ext cx="5076056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908720"/>
            <a:ext cx="889248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Ещё бы мы хотели сказать о том что наш робот практически не отличается от своих аналогов только конструкцией : он выполняет туже функцию. А отличие проявляется  в том что крутящеюся платформу заменяет конвейер, это показано на рисунках ниже.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0" y="764704"/>
            <a:ext cx="9144000" cy="302433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rgbClr val="FF0000"/>
                </a:solidFill>
              </a:rPr>
              <a:t>Ещё бы мы хотели сказать о том что наш робот практически не отличается от </a:t>
            </a:r>
            <a:r>
              <a:rPr lang="ru-RU" sz="3200">
                <a:solidFill>
                  <a:srgbClr val="FF0000"/>
                </a:solidFill>
              </a:rPr>
              <a:t>своих </a:t>
            </a:r>
            <a:r>
              <a:rPr lang="ru-RU" sz="3200" smtClean="0">
                <a:solidFill>
                  <a:srgbClr val="FF0000"/>
                </a:solidFill>
              </a:rPr>
              <a:t>аналогов: </a:t>
            </a:r>
            <a:r>
              <a:rPr lang="ru-RU" sz="3200" dirty="0">
                <a:solidFill>
                  <a:srgbClr val="FF0000"/>
                </a:solidFill>
              </a:rPr>
              <a:t>он выполняет туже функцию. А отличие проявляется  в том что крутящеюся платформу заменяет конвейер, это показано на рисунках ниже.</a:t>
            </a:r>
            <a:endParaRPr lang="en-US" sz="3200" dirty="0">
              <a:solidFill>
                <a:srgbClr val="FF0000"/>
              </a:solidFill>
            </a:endParaRP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7385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9042503">
            <a:off x="539552" y="2276872"/>
            <a:ext cx="8280920" cy="2088232"/>
          </a:xfrm>
        </p:spPr>
        <p:txBody>
          <a:bodyPr>
            <a:normAutofit fontScale="90000"/>
          </a:bodyPr>
          <a:lstStyle/>
          <a:p>
            <a:r>
              <a:rPr lang="ru-RU" sz="9600" dirty="0" smtClean="0">
                <a:solidFill>
                  <a:srgbClr val="FF0000"/>
                </a:solidFill>
              </a:rPr>
              <a:t>Конец.</a:t>
            </a:r>
            <a:r>
              <a:rPr lang="ru-RU" sz="9600" dirty="0">
                <a:solidFill>
                  <a:srgbClr val="FF0000"/>
                </a:solidFill>
              </a:rPr>
              <a:t/>
            </a:r>
            <a:br>
              <a:rPr lang="ru-RU" sz="9600" dirty="0">
                <a:solidFill>
                  <a:srgbClr val="FF0000"/>
                </a:solidFill>
              </a:rPr>
            </a:br>
            <a:r>
              <a:rPr lang="ru-RU" sz="9600" dirty="0">
                <a:solidFill>
                  <a:srgbClr val="FF0000"/>
                </a:solidFill>
              </a:rPr>
              <a:t>Спасибо за просмотр </a:t>
            </a:r>
            <a:r>
              <a:rPr lang="ru-RU" sz="9600" dirty="0" smtClean="0">
                <a:solidFill>
                  <a:srgbClr val="FF0000"/>
                </a:solidFill>
              </a:rPr>
              <a:t>!!!</a:t>
            </a:r>
            <a:endParaRPr lang="ru-RU" sz="9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1226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434</TotalTime>
  <Words>233</Words>
  <Application>Microsoft Office PowerPoint</Application>
  <PresentationFormat>Экран (4:3)</PresentationFormat>
  <Paragraphs>25</Paragraphs>
  <Slides>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Автоматический кондитер.</vt:lpstr>
      <vt:lpstr>Проблемы: большая затрата сил, времени, нервов и труда</vt:lpstr>
      <vt:lpstr>Описание.</vt:lpstr>
      <vt:lpstr>Функции.</vt:lpstr>
      <vt:lpstr>Аналог:     Наш робот:</vt:lpstr>
      <vt:lpstr>Конец. Спасибо за просмотр 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Автоматический кондитер</dc:title>
  <dc:creator>studentdi</dc:creator>
  <cp:lastModifiedBy>studentdi</cp:lastModifiedBy>
  <cp:revision>30</cp:revision>
  <dcterms:created xsi:type="dcterms:W3CDTF">2018-03-12T14:59:41Z</dcterms:created>
  <dcterms:modified xsi:type="dcterms:W3CDTF">2018-03-21T13:18:40Z</dcterms:modified>
</cp:coreProperties>
</file>